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8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52"/>
  </p:notesMasterIdLst>
  <p:handoutMasterIdLst>
    <p:handoutMasterId r:id="rId53"/>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53" r:id="rId30"/>
    <p:sldId id="1152" r:id="rId31"/>
    <p:sldId id="1115" r:id="rId32"/>
    <p:sldId id="1116" r:id="rId33"/>
    <p:sldId id="1151" r:id="rId34"/>
    <p:sldId id="1118" r:id="rId35"/>
    <p:sldId id="1119" r:id="rId36"/>
    <p:sldId id="1120" r:id="rId37"/>
    <p:sldId id="1122" r:id="rId38"/>
    <p:sldId id="1106" r:id="rId39"/>
    <p:sldId id="1156" r:id="rId40"/>
    <p:sldId id="1123" r:id="rId41"/>
    <p:sldId id="1150" r:id="rId42"/>
    <p:sldId id="1154" r:id="rId43"/>
    <p:sldId id="1155" r:id="rId44"/>
    <p:sldId id="1124" r:id="rId45"/>
    <p:sldId id="1103" r:id="rId46"/>
    <p:sldId id="1098" r:id="rId47"/>
    <p:sldId id="1104" r:id="rId48"/>
    <p:sldId id="1099" r:id="rId49"/>
    <p:sldId id="1125" r:id="rId50"/>
    <p:sldId id="1149" r:id="rId51"/>
  </p:sldIdLst>
  <p:sldSz cx="10972800" cy="6172200"/>
  <p:notesSz cx="6797675" cy="9926638"/>
  <p:embeddedFontLst>
    <p:embeddedFont>
      <p:font typeface="Cambria Math" panose="02040503050406030204" pitchFamily="18" charset="0"/>
      <p:regular r:id="rId54"/>
    </p:embeddedFont>
    <p:embeddedFont>
      <p:font typeface="Century Gothic" panose="020B0502020202020204" pitchFamily="34" charset="0"/>
      <p:regular r:id="rId55"/>
      <p:bold r:id="rId56"/>
      <p:italic r:id="rId57"/>
      <p:boldItalic r:id="rId58"/>
    </p:embeddedFont>
    <p:embeddedFont>
      <p:font typeface="Gill Sans MT" panose="020B0502020104020203" pitchFamily="34" charset="0"/>
      <p:regular r:id="rId59"/>
      <p:bold r:id="rId60"/>
      <p:italic r:id="rId61"/>
      <p:boldItalic r:id="rId62"/>
    </p:embeddedFont>
    <p:embeddedFont>
      <p:font typeface="Questrial" pitchFamily="2" charset="0"/>
      <p:regular r:id="rId63"/>
    </p:embeddedFont>
    <p:embeddedFont>
      <p:font typeface="Trebuchet MS" panose="020B0703020202090204" pitchFamily="34" charset="0"/>
      <p:regular r:id="rId64"/>
      <p:bold r:id="rId65"/>
      <p:italic r:id="rId66"/>
      <p:boldItalic r:id="rId67"/>
    </p:embeddedFont>
    <p:embeddedFont>
      <p:font typeface="Wingdings 3" pitchFamily="2" charset="2"/>
      <p:regular r:id="rId68"/>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3EB"/>
    <a:srgbClr val="D0591E"/>
    <a:srgbClr val="D6A300"/>
    <a:srgbClr val="E6AF00"/>
    <a:srgbClr val="C89800"/>
    <a:srgbClr val="E26D32"/>
    <a:srgbClr val="B3B3B3"/>
    <a:srgbClr val="F2F2F2"/>
    <a:srgbClr val="E6E6E6"/>
    <a:srgbClr val="E7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73371" autoAdjust="0"/>
  </p:normalViewPr>
  <p:slideViewPr>
    <p:cSldViewPr snapToGrid="0">
      <p:cViewPr varScale="1">
        <p:scale>
          <a:sx n="126" d="100"/>
          <a:sy n="126" d="100"/>
        </p:scale>
        <p:origin x="2528" y="176"/>
      </p:cViewPr>
      <p:guideLst>
        <p:guide orient="horz" pos="1316"/>
        <p:guide orient="horz" pos="3050"/>
        <p:guide orient="horz" pos="3189"/>
        <p:guide pos="5455"/>
        <p:guide orient="horz" pos="975"/>
        <p:guide pos="3457"/>
      </p:guideLst>
    </p:cSldViewPr>
  </p:slideViewPr>
  <p:outlineViewPr>
    <p:cViewPr>
      <p:scale>
        <a:sx n="33" d="100"/>
        <a:sy n="33" d="100"/>
      </p:scale>
      <p:origin x="0" y="-1272"/>
    </p:cViewPr>
  </p:outlin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font" Target="fonts/font4.fntdata"/><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font" Target="fonts/font2.fntdata"/><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종현" userId="04821729-14ff-45e1-8ecf-fb9aa59cdb5f" providerId="ADAL" clId="{05F1F2D0-C911-9B41-9FE3-E55D7E1DEB29}"/>
    <pc:docChg chg="modSld">
      <pc:chgData name="김종현" userId="04821729-14ff-45e1-8ecf-fb9aa59cdb5f" providerId="ADAL" clId="{05F1F2D0-C911-9B41-9FE3-E55D7E1DEB29}" dt="2022-03-28T14:44:06.985" v="9" actId="20577"/>
      <pc:docMkLst>
        <pc:docMk/>
      </pc:docMkLst>
      <pc:sldChg chg="modNotesTx">
        <pc:chgData name="김종현" userId="04821729-14ff-45e1-8ecf-fb9aa59cdb5f" providerId="ADAL" clId="{05F1F2D0-C911-9B41-9FE3-E55D7E1DEB29}" dt="2022-03-28T14:42:48.768" v="3" actId="20577"/>
        <pc:sldMkLst>
          <pc:docMk/>
          <pc:sldMk cId="2659436064" sldId="1094"/>
        </pc:sldMkLst>
      </pc:sldChg>
      <pc:sldChg chg="modNotesTx">
        <pc:chgData name="김종현" userId="04821729-14ff-45e1-8ecf-fb9aa59cdb5f" providerId="ADAL" clId="{05F1F2D0-C911-9B41-9FE3-E55D7E1DEB29}" dt="2022-03-28T14:44:06.985" v="9" actId="20577"/>
        <pc:sldMkLst>
          <pc:docMk/>
          <pc:sldMk cId="4235809399" sldId="1119"/>
        </pc:sldMkLst>
      </pc:sldChg>
    </pc:docChg>
  </pc:docChgLst>
  <pc:docChgLst>
    <pc:chgData name="김종현" userId="04821729-14ff-45e1-8ecf-fb9aa59cdb5f" providerId="ADAL" clId="{3908D2B8-D6D2-CD4A-85BB-8340BFC644F9}"/>
    <pc:docChg chg="modSld">
      <pc:chgData name="김종현" userId="04821729-14ff-45e1-8ecf-fb9aa59cdb5f" providerId="ADAL" clId="{3908D2B8-D6D2-CD4A-85BB-8340BFC644F9}" dt="2022-06-15T05:25:11.997" v="2" actId="20577"/>
      <pc:docMkLst>
        <pc:docMk/>
      </pc:docMkLst>
      <pc:sldChg chg="modNotesTx">
        <pc:chgData name="김종현" userId="04821729-14ff-45e1-8ecf-fb9aa59cdb5f" providerId="ADAL" clId="{3908D2B8-D6D2-CD4A-85BB-8340BFC644F9}" dt="2022-06-15T05:25:11.997" v="2" actId="20577"/>
        <pc:sldMkLst>
          <pc:docMk/>
          <pc:sldMk cId="1579485703" sldId="1107"/>
        </pc:sldMkLst>
      </pc:sldChg>
    </pc:docChg>
  </pc:docChgLst>
  <pc:docChgLst>
    <pc:chgData name="김종현" userId="04821729-14ff-45e1-8ecf-fb9aa59cdb5f" providerId="ADAL" clId="{3F5756E7-CC62-47EB-B040-ECA8C9284BD5}"/>
    <pc:docChg chg="custSel modSld modNotesMaster modHandout">
      <pc:chgData name="김종현" userId="04821729-14ff-45e1-8ecf-fb9aa59cdb5f" providerId="ADAL" clId="{3F5756E7-CC62-47EB-B040-ECA8C9284BD5}" dt="2022-04-01T05:34:50.544" v="2" actId="27636"/>
      <pc:docMkLst>
        <pc:docMk/>
      </pc:docMkLst>
      <pc:sldChg chg="modNotes">
        <pc:chgData name="김종현" userId="04821729-14ff-45e1-8ecf-fb9aa59cdb5f" providerId="ADAL" clId="{3F5756E7-CC62-47EB-B040-ECA8C9284BD5}" dt="2022-04-01T05:34:50.544" v="2" actId="27636"/>
        <pc:sldMkLst>
          <pc:docMk/>
          <pc:sldMk cId="1400350033" sldId="1106"/>
        </pc:sldMkLst>
      </pc:sldChg>
      <pc:sldChg chg="modNotes">
        <pc:chgData name="김종현" userId="04821729-14ff-45e1-8ecf-fb9aa59cdb5f" providerId="ADAL" clId="{3F5756E7-CC62-47EB-B040-ECA8C9284BD5}" dt="2022-04-01T05:34:50.439" v="1" actId="27636"/>
        <pc:sldMkLst>
          <pc:docMk/>
          <pc:sldMk cId="2832991618" sldId="1122"/>
        </pc:sldMkLst>
      </pc:sldChg>
      <pc:sldChg chg="modNotes">
        <pc:chgData name="김종현" userId="04821729-14ff-45e1-8ecf-fb9aa59cdb5f" providerId="ADAL" clId="{3F5756E7-CC62-47EB-B040-ECA8C9284BD5}" dt="2022-04-01T05:34:49.947" v="0"/>
        <pc:sldMkLst>
          <pc:docMk/>
          <pc:sldMk cId="1246913354" sldId="114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1부: 딥러닝 소개</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2부: 뉴럴 네트워크의 트레이닝 방식</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3부: CNN(Convolutional Neural Network)</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4부: 데이터 증강 및 배포</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5부: 사전 트레이닝된 모델</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6부: 고급 아키텍처</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dirty="0" err="1">
              <a:solidFill>
                <a:schemeClr val="bg1"/>
              </a:solidFill>
            </a:rPr>
            <a:t>밀집</a:t>
          </a:r>
          <a:r>
            <a:rPr lang="en-US" dirty="0">
              <a:solidFill>
                <a:schemeClr val="bg1"/>
              </a:solidFill>
            </a:rPr>
            <a:t>(Fully-connected) </a:t>
          </a:r>
          <a:r>
            <a:rPr lang="en-US" dirty="0" err="1">
              <a:solidFill>
                <a:schemeClr val="bg1"/>
              </a:solidFill>
            </a:rPr>
            <a:t>뉴럴</a:t>
          </a:r>
          <a:r>
            <a:rPr lang="en-US" dirty="0">
              <a:solidFill>
                <a:schemeClr val="bg1"/>
              </a:solidFill>
            </a:rPr>
            <a:t> </a:t>
          </a:r>
          <a:r>
            <a:rPr lang="en-US" dirty="0" err="1">
              <a:solidFill>
                <a:schemeClr val="bg1"/>
              </a:solidFill>
            </a:rPr>
            <a:t>네트워크</a:t>
          </a:r>
          <a:r>
            <a:rPr lang="en-US" dirty="0">
              <a:solidFill>
                <a:schemeClr val="bg1"/>
              </a:solidFill>
            </a:rPr>
            <a:t> </a:t>
          </a:r>
          <a:r>
            <a:rPr lang="en-US" dirty="0" err="1">
              <a:solidFill>
                <a:schemeClr val="bg1"/>
              </a:solidFill>
            </a:rPr>
            <a:t>모델</a:t>
          </a:r>
          <a:r>
            <a:rPr lang="en-US" dirty="0">
              <a:solidFill>
                <a:schemeClr val="bg1"/>
              </a:solidFill>
            </a:rPr>
            <a:t> </a:t>
          </a:r>
          <a:r>
            <a:rPr lang="ko-KR" altLang="en-US" dirty="0">
              <a:solidFill>
                <a:schemeClr val="bg1"/>
              </a:solidFill>
            </a:rPr>
            <a:t>학습</a:t>
          </a:r>
          <a:endParaRPr lang="en-US" dirty="0">
            <a:solidFill>
              <a:schemeClr val="bg1"/>
            </a:solidFill>
          </a:endParaRP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트레이닝 정확도가 높음</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검증 정확도가 낮음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과적합의 증거</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E0414F1A-15BE-4042-A87A-1C88012D0D50}" type="presOf" srcId="{BDBE3C9B-DD74-49DF-B9AC-A98A916CD9B6}" destId="{718F0849-D3CF-4983-A8D3-622098330527}" srcOrd="1" destOrd="0" presId="urn:microsoft.com/office/officeart/2005/8/layout/vProcess5"/>
    <dgm:cxn modelId="{D47F611A-9A1A-4B3E-84AD-7E6BE19786F5}" srcId="{264D6827-BBEB-4F43-AF00-6E05872AB0AE}" destId="{B43425EF-6952-4AC7-97C0-A2EE26F3B4CB}" srcOrd="3" destOrd="0" parTransId="{2B79B1F4-3CE6-4493-B610-6361F2C3D35F}" sibTransId="{29DA821A-DC73-4150-B8E3-2246A27235BB}"/>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1부: 딥러닝 소개</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2부: 뉴럴 네트워크의 트레이닝 방식</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3부: CNN(Convolutional Neural Network)</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4부: 데이터 증강 및 배포</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5부: 사전 트레이닝된 모델</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6부: 고급 아키텍처</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solidFill>
                <a:schemeClr val="bg1"/>
              </a:solidFill>
            </a:rPr>
            <a:t>밀집</a:t>
          </a:r>
          <a:r>
            <a:rPr lang="en-US" sz="2500" kern="1200" dirty="0">
              <a:solidFill>
                <a:schemeClr val="bg1"/>
              </a:solidFill>
            </a:rPr>
            <a:t>(Fully-connected) </a:t>
          </a:r>
          <a:r>
            <a:rPr lang="en-US" sz="2500" kern="1200" dirty="0" err="1">
              <a:solidFill>
                <a:schemeClr val="bg1"/>
              </a:solidFill>
            </a:rPr>
            <a:t>뉴럴</a:t>
          </a:r>
          <a:r>
            <a:rPr lang="en-US" sz="2500" kern="1200" dirty="0">
              <a:solidFill>
                <a:schemeClr val="bg1"/>
              </a:solidFill>
            </a:rPr>
            <a:t> </a:t>
          </a:r>
          <a:r>
            <a:rPr lang="en-US" sz="2500" kern="1200" dirty="0" err="1">
              <a:solidFill>
                <a:schemeClr val="bg1"/>
              </a:solidFill>
            </a:rPr>
            <a:t>네트워크</a:t>
          </a:r>
          <a:r>
            <a:rPr lang="en-US" sz="2500" kern="1200" dirty="0">
              <a:solidFill>
                <a:schemeClr val="bg1"/>
              </a:solidFill>
            </a:rPr>
            <a:t> </a:t>
          </a:r>
          <a:r>
            <a:rPr lang="en-US" sz="2500" kern="1200" dirty="0" err="1">
              <a:solidFill>
                <a:schemeClr val="bg1"/>
              </a:solidFill>
            </a:rPr>
            <a:t>모델</a:t>
          </a:r>
          <a:r>
            <a:rPr lang="en-US" sz="2500" kern="1200" dirty="0">
              <a:solidFill>
                <a:schemeClr val="bg1"/>
              </a:solidFill>
            </a:rPr>
            <a:t> </a:t>
          </a:r>
          <a:r>
            <a:rPr lang="ko-KR" altLang="en-US" sz="2500" kern="1200" dirty="0">
              <a:solidFill>
                <a:schemeClr val="bg1"/>
              </a:solidFill>
            </a:rPr>
            <a:t>학습</a:t>
          </a:r>
          <a:endParaRPr lang="en-US" sz="2500" kern="1200" dirty="0">
            <a:solidFill>
              <a:schemeClr val="bg1"/>
            </a:solidFill>
          </a:endParaRP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bg1"/>
              </a:solidFill>
            </a:rPr>
            <a:t>트레이닝 정확도가 높음</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bg1"/>
              </a:solidFill>
            </a:rPr>
            <a:t>검증 정확도가 낮음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solidFill>
                <a:schemeClr val="bg1"/>
              </a:solidFill>
            </a:rPr>
            <a:t>과적합의 증거</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269614" y="9361448"/>
            <a:ext cx="1050149" cy="213627"/>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2:41.582"/>
    </inkml:context>
    <inkml:brush xml:id="br0">
      <inkml:brushProperty name="width" value="0.05" units="cm"/>
      <inkml:brushProperty name="height" value="0.05" units="cm"/>
      <inkml:brushProperty name="color" value="#E71224"/>
    </inkml:brush>
  </inkml:definitions>
  <inkml:trace contextRef="#ctx0" brushRef="#br0">101 1 24575,'6'0'0,"1"0"0,9 0 0,-7 0 0,16 8 0,-6-2 0,2 4 0,-2-6 0,15-4 0,4 7 0,1-3 0,1 12 0,-26-11 0,13 3 0,-13-8 0,3 0 0,-5 0 0,-5 0 0,2 0 0,0 3 0,-2-3 0,3 3 0,-4-3 0,3 3 0,-2-2 0,2 2 0,-2-3 0,-1 0 0,3 0 0,-2 0 0,2 0 0,-2 0 0,2 0 0,-2 2 0,2-1 0,-2 2 0,2-3 0,1 6 0,-1-5 0,1 5 0,-4-6 0,3 0 0,8 0 0,-6 0 0,5 0 0,-9 0 0,9 0 0,-7 0 0,7 0 0,-7 0 0,-2 0 0,2 0 0,0 0 0,-2 0 0,2 0 0,-2 0 0,9 0 0,-5 0 0,6 0 0,-5 0 0,-5 0 0,2 0 0,7 0 0,-7 0 0,7 0 0,0 0 0,-7 0 0,7 0 0,-7 0 0,1 0 0,2 0 0,1 0 0,0 0 0,6 0 0,-7 0 0,4 0 0,0 0 0,-7 0 0,7 0 0,0 0 0,-8 0 0,8 0 0,-9 0 0,-1 2 0,0-1 0,4 2 0,-3-3 0,5 0 0,-5 0 0,2 0 0,-3 0 0,10 0 0,-7 0 0,7 0 0,-7 3 0,-2-3 0,2 3 0,-2-3 0,2 0 0,-2 0 0,2 0 0,0 0 0,8 4 0,-5-2 0,6 2 0,-8-4 0,0 0 0,23 0 0,-21 0 0,21 0 0,-26 0 0,2 0 0,-3 0 0,4 0 0,-3 0 0,2 0 0,-3 0 0,3 0 0,-2 0 0,3 0 0,6 0 0,-5 0 0,6 0 0,-5 0 0,-2 0 0,0 0 0,2 0 0,-5 0 0,2 0 0,-3 0 0,3 0 0,1 0 0,0 0 0,2 0 0,-5 0 0,2 0 0,-2 0 0,2 0 0,-2 0 0,2 0 0,-2 0 0,2 0 0,-2 0 0,2 0 0,-3 0 0,4 0 0,-3 0 0,2 0 0,-3 0 0,3 0 0,-2 0 0,3 0 0,-4 0 0,10 0 0,-7 0 0,7 0 0,-7 0 0,-2 0 0,2 0 0,-3 0 0,4 0 0,-3 0 0,2 0 0,-3 0 0,3 0 0,-2 0 0,3 0 0,-4 0 0,3 0 0,-2 0 0,2 0 0,-2 0 0,2 0 0,-2 0 0,2 0 0,-3 0 0,4 0 0,-3 0 0,2 0 0,-3 0 0,10 0 0,-7 0 0,7 0 0,0 0 0,-7 0 0,7 0 0,-7 0 0,-2 0 0,2 0 0,-3 0 0,4 0 0,-3 0 0,2 0 0,-3 0 0,3 0 0,1 0 0,0 0 0,2 0 0,-5 0 0,2 0 0,-2 0 0,2 0 0,1 0 0,0 0 0,2 0 0,-2 0 0,0 0 0,8 0 0,-9 0 0,7 0 0,0 0 0,-4 0 0,7 0 0,-9 0 0,2 0 0,-2 0 0,0 0 0,-1 0 0,-3 0 0,4 0 0,-3 0 0,2 0 0,7 0 0,-8 0 0,8 0 0,0 0 0,-7 0 0,10 0 0,-9 0 0,3 0 0,-4 0 0,3 0 0,-4 0 0,1 0 0,-3 0 0,3 0 0,-2 0 0,3 0 0,-4 0 0,3 0 0,-2 0 0,2 0 0,-2 0 0,2 0 0,-2 0 0,2 0 0,-3 0 0,10 0 0,-7 0 0,7 0 0,0 0 0,-4 0 0,7 0 0,-6 0 0,-3 0 0,2 0 0,-5 0 0,2 0 0,-3 0 0,4 0 0,-3 0 0,2 0 0,-3 0 0,10 0 0,-7 0 0,7 0 0,0 0 0,-7 0 0,7 0 0,-7 0 0,1 0 0,0 0 0,2 0 0,-3 0 0,1 0 0,2 0 0,-5 0 0,3 0 0,-4 0 0,3 0 0,1 0 0,0 0 0,2 0 0,-5 0 0,2 0 0,-3 0 0,4 0 0,-3 0 0,2 0 0,0 0 0,1 0 0,0 0 0,9 0 0,-8 0 0,6 0 0,2 0 0,-8 0 0,9 0 0,-10 0 0,-1 0 0,-3 0 0,3 0 0,-2 0 0,3 0 0,-4 0 0,3 0 0,-2 0 0,2 0 0,-2 0 0,9 0 0,-7 0 0,7 0 0,-7 0 0,-2 0 0,2 0 0,-3 0 0,3 0 0,1 0 0,0 0 0,2 0 0,-5 0 0,2 0 0,-2 0 0,2 0 0,-2 0 0,2 0 0,-2 0 0,2 0 0,1 0 0,0 0 0,2 0 0,-5 0 0,5 0 0,4 0 0,-1 0 0,4 0 0,-6 0 0,6 0 0,-4 0 0,11 0 0,-11 0 0,11 0 0,-12 0 0,3 0 0,16 0 0,-18 2 0,18 2 0,-23 0 0,-1-2 0,7-2 0,-7 0 0,7 0 0,-7 3 0,-2-2 0,5 2 0,-2-3 0,0 0 0,-1 3 0,-3-3 0,4 3 0,0-3 0,-1 3 0,3-2 0,-4 1 0,1-2 0,-3 3 0,0 4 0,1-3 0,-1 4 0,0-7 0,1 5 0,-4-3 0,3 4 0,-5-1 0,4 0 0,-1 1 0,2-1 0,-2 0 0,1 1 0,-4-1 0,5 3 0,-6-2 0,6 2 0,-2-2 0,-1 2 0,3-2 0,-5 2 0,4-2 0,-4 2 0,2-2 0,-3 5 0,0-2 0,3 2 0,-3-2 0,3 2 0,-3-2 0,0 0 0,6 2 0,-5-2 0,5 0 0,-6 9 0,0-11 0,0 8 0,3-6 0,-3-3 0,3 2 0,-3 7 0,0-7 0,0 9 0,0-8 0,0 0 0,0 2 0,0-2 0,0 3 0,3-1 0,-2-2 0,1-1 0,-2 1 0,0 0 0,0-1 0,0 3 0,0 5 0,0-2 0,0 4 0,0-9 0,0-1 0,0 7 0,0-4 0,0 4 0,0 3 0,0-7 0,0 14 0,0-12 0,7 27 0,-5-26 0,4 24 0,-6-27 0,0 14 0,0-14 0,0 13 0,0-13 0,0 14 0,0-14 0,0 7 0,0-9 0,0 2 0,0 8 0,0-6 0,0 6 0,0-1 0,0 2 0,0 7 0,0 0 0,0-6 0,0 4 0,0-12 0,0 13 0,0-13 0,0 6 0,0-8 0,0 8 0,0-6 0,0 3 0,0 2 0,0-8 0,0 9 0,0-7 0,0-4 0,0 10 0,0-7 0,0 7 0,0-9 0,3-1 0,1-2 0,-1 2 0,0-2 0,-3 2 0,0-2 0,0 2 0,0-2 0,0 5 0,0-2 0,0 0 0,0-1 0,0-3 0,0 10 0,0-7 0,0 16 0,0-16 0,0 7 0,0-9 0,0 8 0,0-6 0,0 7 0,0 0 0,0-7 0,0 10 0,0-9 0,0 2 0,0 1 0,0 0 0,0 6 0,0-4 0,0 1 0,0 3 0,0-7 0,0 14 0,0-14 0,0 4 0,0-7 0,0 1 0,-3 0 0,2 8 0,-1-6 0,2 8 0,-3-8 0,2-2 0,-2 9 0,3-7 0,0 7 0,-3-6 0,3-3 0,-3 8 0,3-6 0,-4 14 0,0-11 0,-1 11 0,-1-12 0,6 27 0,-7-4 0,6 22 0,-3-15 0,4-2 0,0-14 0,0-7 0,0 5 0,0-11 0,0 11 0,0-15 0,-5 15 0,4-14 0,-3 14 0,4-12 0,0 13 0,0-6 0,0 7 0,0-7 0,0 5 0,-4-4 0,0-1 0,-1-2 0,3-6 0,2 0 0,-5 12 0,4 11 0,-3-5 0,4 9 0,0-26 0,0 6 0,-3-7 0,3-3 0,-3 2 0,3-5 0,0 5 0,-4 4 0,3-4 0,-4 4 0,5 0 0,0-7 0,-13 30 0,10-27 0,-10 18 0,9-14 0,3-7 0,-3 30 0,4-26 0,-5 26 0,4-27 0,-3 14 0,0-5 0,3 1 0,-3-6 0,4-4 0,0-2 0,0 0 0,-6 2 0,5-2 0,-5 3 0,6-4 0,0 10 0,0-7 0,0 14 0,0-11 0,0 11 0,0 9 0,0-10 0,0 15 0,0-28 0,-3 6 0,3-8 0,-3 0 0,-1 9 0,3-10 0,-4 9 0,5-1 0,0-5 0,0 4 0,0-10 0,0 3 0,0-2 0,0 2 0,0-2 0,0 2 0,0-2 0,0 2 0,0-2 0,0 2 0,0-2 0,0 2 0,0-3 0,0 4 0,0-3 0,0 5 0,0-2 0,0-1 0,0 1 0,0-4 0,0 3 0,0-2 0,0 2 0,0-2 0,0 2 0,0-2 0,0 2 0,0 7 0,3-4 0,1 4 0,2-6 0,-2-4 0,-1 0 0,-6 1 0,-1-1 0,-2 0 0,-3-2 0,-1 1 0,0-1 0,-2 0 0,2-2 0,0-2 0,-23 0 0,12 0 0,-15 0 0,-18 0 0,26 0 0,-28 0 0,28-4 0,7 3 0,-33-11 0,33 10 0,-27-6 0,29 4 0,4 0 0,-1-4 0,-3 5 0,7 0 0,-7 3 0,6 0 0,-6 0 0,4 0 0,-2 0 0,-1 0 0,6 0 0,-7-3 0,6 2 0,-7-1 0,6 2 0,-12 0 0,11 0 0,-1 0 0,-3 0 0,7 0 0,-7 0 0,6 0 0,3 0 0,-2 0 0,2-3 0,0 2 0,-9-2 0,11 0 0,-18 3 0,15-3 0,-6 3 0,-2 0 0,7 0 0,-14 0 0,12 0 0,-13 0 0,-13 0 0,7 0 0,-15 0 0,20 0 0,7 0 0,-5 0 0,11 0 0,-11 0 0,-9 0 0,10 0 0,-15 0 0,19 0 0,-1 0 0,3 0 0,-1 0 0,6 0 0,-3 0 0,5 0 0,5 0 0,-2 0 0,3 0 0,-10 0 0,7 0 0,-7 0 0,0 0 0,7 0 0,-36 0 0,22 0 0,-39 0 0,31 0 0,-11 0 0,21 0 0,-6 0 0,13 0 0,-12 0 0,-9 0 0,13 0 0,-11 0 0,16 0 0,-18 0 0,11 0 0,-31 0 0,17 0 0,-21 0 0,-1 0 0,1 0 0,0 0 0,-1 0 0,-13 0 0,24 0 0,-6 0 0,-1 0 0,-7 0 0,-14 0 0,18 0 0,-11 0 0,22 0 0,-12 0 0,25 0 0,9 0 0,11 0 0,-11 0 0,12 0 0,-13 0 0,16 0 0,-5 0 0,0 0 0,7 0 0,-10 0 0,3 0 0,1 0 0,-11 0 0,11 0 0,-25 0 0,16 0 0,-12 0 0,-4 0 0,-12 0 0,-11 0 0,4 0 0,17 0 0,0 0 0,17 0 0,-29 0 0,36-6 0,-15 5 0,23-5 0,1 9 0,2-2 0,-9 6 0,8-4 0,-8 2 0,6-2 0,3 0 0,-2 1 0,3-4 0,2 0 0,2-16 0,2 7 0,-5-17 0,-1 15 0,0-16 0,-2 13 0,7-3 0,-2-2 0,0 11 0,3-18 0,-3 17 0,0-7 0,2 10 0,-2-3 0,3 2 0,0-5 0,0 2 0,0 0 0,0 1 0,0 2 0,0-2 0,0 2 0,-5-5 0,3 2 0,-3 0 0,5 1 0,0 0 0,0-1 0,0 0 0,-3-2 0,2 2 0,-2 0 0,3 1 0,0 0 0,0 2 0,0-2 0,0-7 0,0 7 0,0-10 0,0 9 0,0-2 0,0-8 0,0 9 0,0-8 0,-4 2 0,3 6 0,-3-15 0,4 17 0,0-10 0,0 3 0,0 1 0,0-11 0,0 12 0,0-13 0,0 16 0,0-15 0,0 17 0,0-10 0,0 10 0,0-4 0,0 3 0,0-9 0,0 8 0,0-9 0,0 7 0,0 3 0,0-8 0,0 6 0,0-14 0,0 14 0,0-27 0,0 26 0,0-26 0,0 30 0,0-7 0,0 10 0,0-10 0,0 7 0,0-7 0,0-14 0,0 8 0,-7-36 0,6 32 0,-6-17 0,7 29 0,0-26 0,0 22 0,0-22 0,0 25 0,0-11 0,0 11 0,0-11 0,0 12 0,0-13 0,0 13 0,-13-26 0,10 15 0,-10-10 0,13-5 0,0 15 0,0-17 0,0 14 0,0 10 0,0-7 0,0 14 0,0-7 0,0 5 0,0 3 0,0-9 0,0 8 0,0-16 0,0 13 0,0-12 0,0 11 0,0-11 0,0 5 0,0-1 0,0-4 0,0 5 0,0 0 0,0-6 0,0 13 0,0-26 0,0 15 0,0-10 0,0 3 0,0 19 0,0-18 0,0 22 0,0-10 0,2 9 0,-1-2 0,2-8 0,-3 9 0,4-15 0,-3 14 0,3-14 0,-4 12 0,4-13 0,-3 13 0,4-12 0,3 4 0,-6-20 0,9 18 0,-10-10 0,2 22 0,-3-8 0,4-1 0,-3 0 0,10-19 0,-10 22 0,14-23 0,-13 30 0,6-8 0,-1-12 0,-5 16 0,4-17 0,-3 22 0,-2 0 0,6-9 0,-6 10 0,3-16 0,-4 13 0,0-14 0,6 11 0,-5-4 0,11-15 0,-3-4 0,5-21 0,-5 23 0,-3 6 0,-6 0 0,3 15 0,1-18 0,-1 20 0,0-20 0,-3 17 0,4-23 0,-3 7 0,3 10 0,3-32 0,-6 42 0,6-21 0,0 3 0,-6 15 0,6-25 0,-7 29 0,8-16 0,-6 13 0,7-12 0,-5 4 0,-3 1 0,3 2 0,-4 6 0,0 0 0,3 1 0,-3 2 0,3-5 0,-3 4 0,0-1 0,3 0 0,-2 2 0,2 0 0,-3 1 0,0 2 0,0-2 0,2 2 0,-1 1 0,2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13.397"/>
    </inkml:context>
    <inkml:brush xml:id="br0">
      <inkml:brushProperty name="width" value="0.05" units="cm"/>
      <inkml:brushProperty name="height" value="0.05" units="cm"/>
      <inkml:brushProperty name="color" value="#E71224"/>
    </inkml:brush>
  </inkml:definitions>
  <inkml:trace contextRef="#ctx0" brushRef="#br0">4 115 24575,'-1'-7'0,"-1"1"0,5 0 0,-1-3 0,-1 2 0,2-3 0,0 1 0,3-1 0,1 0 0,2 1 0,-2 3 0,-1 0 0,0 2 0,1 1 0,2 0 0,-2 0 0,2-1 0,-2 1 0,-1 3 0,0 3 0,-2 1 0,-1 12 0,-3-7 0,0 16 0,0-13 0,0 14 0,0-12 0,0 3 0,0-5 0,0-5 0,-3 2 0,2-2 0,-2 2 0,0-2 0,0-1 0,-3 0 0,-1-2 0,1 2 0,0-3 0,-1 0 0,1 0 0,-1 1 0,1 2 0,5-5 0,2 1 0,5-8 0,1 3 0,2-4 0,1 4 0,9-8 0,-7 8 0,4-8 0,-10 11 0,1-3 0,2 3 0,-2 0 0,5-3 0,-2 2 0,0-2 0,-1 3 0,-3 3 0,-2 1 0,1 2 0,-4 1 0,5-1 0,-3 0 0,1 3 0,1-2 0,-4 5 0,2-4 0,0 1 0,-3-3 0,3 3 0,-3-2 0,0 3 0,0-1 0,3 1 0,-2-1 0,2 1 0,-3-1 0,0-2 0,0 2 0,0 7 0,0-7 0,0 7 0,0-7 0,-3 1 0,-1 0 0,-2-1 0,0-3 0,-1-2 0,-2 4 0,-1-4 0,0 6 0,1-4 0,0 0 0,2 1 0,-2-1 0,0 0 0,-1 1 0,-3 2 0,3-2 0,1-1 0,5-3 0,2-3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14.701"/>
    </inkml:context>
    <inkml:brush xml:id="br0">
      <inkml:brushProperty name="width" value="0.05" units="cm"/>
      <inkml:brushProperty name="height" value="0.05" units="cm"/>
      <inkml:brushProperty name="color" value="#E71224"/>
    </inkml:brush>
  </inkml:definitions>
  <inkml:trace contextRef="#ctx0" brushRef="#br0">123 1 24575,'-3'13'0,"2"-4"0,-5 10 0,4-10 0,-8 31 0,5-25 0,-2 18 0,-1-20 0,2 6 0,-4-7 0,3 7 0,3-10 0,-4 4 0,4-3 0,-3 2 0,2-5 0,4 2 0,-5-2 0,5 2 0,-4-2 0,1 2 0,-2-3 0,2-2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15.877"/>
    </inkml:context>
    <inkml:brush xml:id="br0">
      <inkml:brushProperty name="width" value="0.05" units="cm"/>
      <inkml:brushProperty name="height" value="0.05" units="cm"/>
      <inkml:brushProperty name="color" value="#E71224"/>
    </inkml:brush>
  </inkml:definitions>
  <inkml:trace contextRef="#ctx0" brushRef="#br0">0 1 24575,'13'6'0,"-3"0"0,2 1 0,-2 2 0,2-2 0,1 2 0,-3-2 0,2 2 0,-5-2 0,2-1 0,0 0 0,-2-3 0,3 1 0,-4 2 0,0-3 0,1 3 0,-1 1 0,0-1 0,4 0 0,-3 1 0,2-1 0,-3 1 0,0-1 0,1 0 0,-1 1 0,1-1 0,-1 0 0,0 1 0,1-1 0,-4 0 0,3 1 0,-6-1 0,6 0 0,-5 1 0,2-1 0,-1 0 0,2 1 0,2-4 0,-2 0 0,-1-3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17.237"/>
    </inkml:context>
    <inkml:brush xml:id="br0">
      <inkml:brushProperty name="width" value="0.05" units="cm"/>
      <inkml:brushProperty name="height" value="0.05" units="cm"/>
      <inkml:brushProperty name="color" value="#E71224"/>
    </inkml:brush>
  </inkml:definitions>
  <inkml:trace contextRef="#ctx0" brushRef="#br0">1 1 24575,'0'6'0,"0"3"0,0-2 0,0 5 0,0-2 0,0 0 0,0-1 0,0-2 0,0 2 0,0-2 0,2 5 0,2-2 0,0 0 0,4 2 0,-4-5 0,3 2 0,-2-3 0,-1 1 0,2-1 0,0 0 0,10 2 0,-7-1 0,10 0 0,-12-3 0,5-1 0,-5-3 0,5 0 0,5 0 0,-6 0 0,15 0 0,-17 0 0,7 0 0,-10 0 0,3 0 0,-2 0 0,3-3 0,-4-1 0,-3-2 0,0-3 0,-3 2 0,3-5 0,-2 2 0,2 0 0,-3-2 0,0 2 0,0-3 0,0 4 0,0-3 0,0 5 0,0-3 0,0 4 0,-3 0 0,-1 2 0,-2-2 0,0 3 0,-1-3 0,-2 2 0,2 1 0,-5 0 0,2 3 0,0-3 0,1 3 0,3 0 0,-4 0 0,3 0 0,-2 3 0,3 0 0,0 6 0,-4-2 0,6 0 0,-2-4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23.877"/>
    </inkml:context>
    <inkml:brush xml:id="br0">
      <inkml:brushProperty name="width" value="0.05" units="cm"/>
      <inkml:brushProperty name="height" value="0.05" units="cm"/>
      <inkml:brushProperty name="color" value="#E71224"/>
    </inkml:brush>
  </inkml:definitions>
  <inkml:trace contextRef="#ctx0" brushRef="#br0">6 0 24575,'-3'10'0,"0"-3"0,3 5 0,0 4 0,0-1 0,0 11 0,0-14 0,0 13 0,0-13 0,4 14 0,-3-14 0,3 7 0,-4-3 0,3-1 0,-2 4 0,2-9 0,-3-1 0,0-2 0,3 2 0,-3-2 0,3 2 0,-3-3 0,0 10 0,0-7 0,0 7 0,0-7 0,0-2 0,0 5 0,0-2 0,0 0 0,0-1 0,0-2 0,0 2 0,0-2 0,0 2 0,0-3 0,0 4 0,0-3 0,0 2 0,-3-3 0,-3-5 0,2 1 0,-2-5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24.764"/>
    </inkml:context>
    <inkml:brush xml:id="br0">
      <inkml:brushProperty name="width" value="0.05" units="cm"/>
      <inkml:brushProperty name="height" value="0.05" units="cm"/>
      <inkml:brushProperty name="color" value="#E71224"/>
    </inkml:brush>
  </inkml:definitions>
  <inkml:trace contextRef="#ctx0" brushRef="#br0">0 7 24575,'28'0'0,"14"0"0,3 0 0,29 0 0,-32 0 0,26 0 0,-30 0 0,1 0 0,-6 0 0,-20 0 0,-3 0 0,2-3 0,-5 2 0,2-2 0,-5 3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29.701"/>
    </inkml:context>
    <inkml:brush xml:id="br0">
      <inkml:brushProperty name="width" value="0.05" units="cm"/>
      <inkml:brushProperty name="height" value="0.05" units="cm"/>
      <inkml:brushProperty name="color" value="#E71224"/>
    </inkml:brush>
  </inkml:definitions>
  <inkml:trace contextRef="#ctx0" brushRef="#br0">0 35 24575,'7'0'0,"2"-3"0,-2 3 0,2-6 0,-2 5 0,9-6 0,-8 3 0,8-3 0,-7 3 0,-1 1 0,1 3 0,-3 0 0,3 0 0,-2 0 0,2 3 0,-2 1 0,2 2 0,-2 0 0,-1 1 0,0-1 0,-5 1 0,2-1 0,-3 3 0,0-2 0,0 5 0,0 19 0,0-7 0,0 12 0,0-20 0,-7 17 0,3-21 0,-4 21 0,0-23 0,-2 9 0,0-7 0,-2 4 0,5-10 0,1 1 0,-3 2 0,2-2 0,-2 2 0,2-3 0,1-2 0,-1 1 0,7-1 0,0-3 0,7 1 0,2-5 0,1 0 0,0 2 0,2-1 0,-5 2 0,2 0 0,-3 0 0,4 0 0,-1 0 0,1 0 0,2 0 0,-5 0 0,3 0 0,-4 0 0,3 0 0,-2 0 0,2 0 0,-2-3 0,2 2 0,-2-2 0,2 3 0,-3 0 0,4 0 0,-3 0 0,2 0 0,-6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30.725"/>
    </inkml:context>
    <inkml:brush xml:id="br0">
      <inkml:brushProperty name="width" value="0.05" units="cm"/>
      <inkml:brushProperty name="height" value="0.05" units="cm"/>
      <inkml:brushProperty name="color" value="#E71224"/>
    </inkml:brush>
  </inkml:definitions>
  <inkml:trace contextRef="#ctx0" brushRef="#br0">219 0 24575,'-6'0'0,"0"3"0,-1 3 0,1 4 0,-6 10 0,4-9 0,-5 15 0,6-17 0,0 10 0,-2-9 0,2 2 0,-3-2 0,4-1 0,-3 0 0,2-1 0,-2 4 0,2-3 0,1 1 0,0-1 0,-1-2 0,1-1 0,-17 17 0,12-12 0,-10 10 0,19-19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31.805"/>
    </inkml:context>
    <inkml:brush xml:id="br0">
      <inkml:brushProperty name="width" value="0.05" units="cm"/>
      <inkml:brushProperty name="height" value="0.05" units="cm"/>
      <inkml:brushProperty name="color" value="#E71224"/>
    </inkml:brush>
  </inkml:definitions>
  <inkml:trace contextRef="#ctx0" brushRef="#br0">0 4 24575,'9'-4'0,"1"7"0,3 1 0,0 5 0,6-1 0,-7-4 0,7 6 0,-12-9 0,5 8 0,-5-9 0,5 3 0,-2 0 0,23 4 0,-18-2 0,18 7 0,-23-8 0,2 5 0,28 19 0,-24-16 0,29 17 0,-33-23 0,28 12 0,-22-9 0,16 5 0,-25-8 0,1-5 0,-7 1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33.085"/>
    </inkml:context>
    <inkml:brush xml:id="br0">
      <inkml:brushProperty name="width" value="0.05" units="cm"/>
      <inkml:brushProperty name="height" value="0.05" units="cm"/>
      <inkml:brushProperty name="color" value="#E71224"/>
    </inkml:brush>
  </inkml:definitions>
  <inkml:trace contextRef="#ctx0" brushRef="#br0">0 1 24575,'4'16'0,"-1"-5"0,-3 16 0,0-16 0,0 8 0,0-9 0,0 3 0,0-1 0,0-2 0,0 0 0,0-4 0,0 3 0,0-2 0,0 2 0,0-2 0,0 2 0,0-2 0,0 2 0,0-3 0,0 4 0,0-3 0,0 2 0,0-3 0,0 3 0,0-2 0,0 3 0,-3-4 0,2-2 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3:05.783"/>
    </inkml:context>
    <inkml:brush xml:id="br0">
      <inkml:brushProperty name="width" value="0.05" units="cm"/>
      <inkml:brushProperty name="height" value="0.05" units="cm"/>
      <inkml:brushProperty name="color" value="#E71224"/>
    </inkml:brush>
  </inkml:definitions>
  <inkml:trace contextRef="#ctx0" brushRef="#br0">147 224 24575,'0'28'0,"0"14"0,0 4 0,0 13 0,0 14 0,0 4 0,0-1 0,0-2 0,-16-1 0,12 3-609,-5-24 0,2 1 609,6 2 0,2-2 0,-1 27 179,0 17-179,0-48 0,-7 24 0,5-13 0,-8-15 0,9 11 914,-4-11-914,5 29 0,0-12 0,0 25 125,0-38-125,0 35 0,0-35 0,0 10 0,0-17 0,0-14 0,0 14 0,0-18 0,0 17 0,0-20 0,0 0 0,0-1 0,0-1 0,0-4 0,0 11 0,0-15 0,0 8 0,0-2 0,0-3 0,0 13 0,0-13 0,0 12 0,0-11 0,0 11 0,0-11 0,0 11 0,0-12 0,0 26 0,0-15 0,0 10 0,0 5 0,0-1 0,0 40 0,0-29 0,0 5 0,0-29 0,0-11 0,0 25 0,0-22 0,0 22 0,14-5 0,-11-10 0,10 15 0,-10-26 0,-2 13 0,1-13 0,5 26 0,-5-22 0,8 22 0,-9-25 0,4 25 0,-5-15 0,0 10 0,0-9 0,0-12 0,0 6 0,13 13 0,-10-15 0,10 13 0,-13-22 0,4 7 0,-3-4 0,4 14 0,-5-15 0,0 5 0,0-6 0,0 0 0,0 2 0,0 8 0,2-6 0,-1 12 0,2-14 0,1 14 0,-3-8 0,3 3 0,-4-1 0,6-8 0,-5-2 0,5 2 0,-6-5 0,0 5 0,3-5 0,-3 3 0,3-4 0,-3 10 0,0-7 0,0 16 0,3-13 0,-2 14 0,2-11 0,-3 1 0,0-4 0,0-5 0,0 5 0,0-2 0,0 0 0,0-1 0,2 1 0,-1-3 0,2 5 0,-3 4 0,0-4 0,0 4 0,0-10 0,0 3 0,0-2 0,0 3 0,0-4 0,0 3 0,0-2 0,0 2 0,0-2 0,0 2 0,0-2 0,0 2 0,0 7 0,0-7 0,0 10 0,0-9 0,0 0 0,0-1 0,0-3 0,0 3 0,0-2 0,0 2 0,0-2 0,0 2 0,0-2 0,0 2 0,0-2 0,6-1 0,-2 0 0,5 1 0,0-4 0,1 3 0,10-5 0,1 1 0,7-2 0,14 7 0,-11-1 0,11 1 0,14-2 0,-7 8 0,10-10 0,11 18 0,-21-19 0,24 13 0,0-13 0,-10 11 0,-4-12 0,-3 6 0,-11-7 0,15 0 0,-22 0 0,16 0 0,-36 0 0,22 0 0,-25 0 0,39 16 0,-33-12 0,33 12 0,-32-16 0,-1 3 0,5-2 0,9 1 0,-3-2 0,24 0 0,-11 0 0,-7 0 0,17 0 0,-31 0 0,11 3 0,-8-2 0,-6 2 0,7 1 0,-7-3 0,19 16 0,-15-13 0,31 15 0,-25-17 0,25 5 0,-10-7 0,-1 0 0,-3 0 0,-8 0 0,-12 0 0,24 0 0,-21 0 0,10 0 0,-9 0 0,-14 0 0,13-4 0,-13 0 0,28-1 0,-22 2 0,36 3 0,-15 0 0,-1 0 0,30 0 0,-40 0 0,28 0 0,-14 0 0,4 0 0,13 0 0,-21 0 0,17 0 0,-31 0 0,18 0 0,-14 0 0,-7 0 0,20 0 0,-24 0 0,38 0 0,-17 0 0,21-7 0,-13 2 0,-4-3 0,0 4 0,3-9 0,0 9 0,-12-12 0,-8 16 0,-13-3 0,14 3 0,-11 0 0,11 0 0,-15-3 0,15 2 0,-17-2 0,10 1 0,-9 1 0,-1-2 0,1 3 0,-4 0 0,10-4 0,-7 0 0,7-4 0,-7 5 0,-2 0 0,2 3 0,-3 0 0,10 0 0,-7 0 0,17 0 0,-17 0 0,7 0 0,-10 0 0,3 0 0,-2 0 0,2 0 0,-2 0 0,2 0 0,-2 0 0,2 0 0,7 0 0,-7 0 0,10 0 0,-9 0 0,2 0 0,8 0 0,-6 0 0,26 0 0,-22 0 0,22 0 0,-25 0 0,4 0 0,-9 0 0,-1 0 0,7 0 0,-7 0 0,7-3 0,-9 3 0,9-7 0,-8 6 0,8-4 0,-7 5 0,-1-2 0,1-2 0,-3-2 0,0-1 0,1 1 0,-1 0 0,-2-1 0,1-2 0,-4-8 0,2 6 0,0-5 0,-3 7 0,6-1 0,-5 0 0,2-2 0,-3 2 0,8-10 0,-6 9 0,6-5 0,-8 0 0,0 7 0,0-10 0,4 3 0,-3 1 0,10-25 0,-9 15 0,4-17 0,-6 14 0,5 0 0,-4 0 0,3 0 0,-4 0 0,0 0 0,8 0 0,-6 7 0,6-19 0,-5 22 0,-2-22 0,2 25 0,-3-11 0,3 12 0,-3-3 0,3-2 0,-3 8 0,4-16 0,-3 16 0,3-29 0,-4 4 0,0-9 0,0 3 0,0 21 0,0-19 0,0 25 0,0-25 0,5 22 0,0-10 0,0 7 0,3-6 0,-7 6 0,3 0 0,-4-6 0,0 6 0,0-7 0,0 7 0,7-19 0,-5 15 0,8-17 0,-9 14 0,4-14 0,-5 11 0,0-25 0,0 11 0,0-15 0,0 15 0,0 3 0,0 0 0,4 11 0,1-11 0,0 0 0,-1 17 0,0-15 0,2 19 0,-1-1 0,-1-16 0,-4 20 0,0-48 0,0 37 0,0-20 0,0 9 0,0 2 0,0-22 0,0 22 0,0-16 0,0 15 0,0-6 0,0-11 0,0 10 0,0 8 0,0-16 0,0 29 0,0-10 0,0 9 0,0 11 0,0-1 0,0-3 0,0 10 0,0-17 0,0 12 0,0-6 0,0 4 0,0 6 0,0-2 0,0 2 0,0-23 0,0 18 0,0-24 0,0 27 0,0-14 0,0 14 0,0-7 0,0 3 0,0 1 0,0-4 0,-8-1 0,6 6 0,-7-6 0,9 1 0,-3 7 0,3-7 0,-3 3 0,0 4 0,2-14 0,-1 18 0,2-11 0,0 9 0,-3 0 0,2 1 0,-2 3 0,3-4 0,0 0 0,0 1 0,-4-10 0,0 10 0,-1-7 0,3 7 0,2 2 0,-5-12 0,4 10 0,-3-7 0,4 10 0,-3 0 0,3-4 0,-3 3 0,0-5 0,2 2 0,-2-2 0,-5-8 0,6 6 0,-13-26 0,14 22 0,-10-23 0,10 30 0,-3-5 0,1 7 0,2 2 0,-2-3 0,3 4 0,0-3 0,0 2 0,0-2 0,-5 0 0,3 1 0,-3-1 0,2 3 0,2 0 0,-2-4 0,3 3 0,-3-2 0,3 3 0,-7-10 0,6 7 0,-3-7 0,1 10 0,-1-1 0,-2 1 0,-1 0 0,1-4 0,3 3 0,0-2 0,0 3 0,-1 0 0,-2-1 0,0 1 0,2-1 0,-1 1 0,4 0 0,-6-10 0,3 7 0,-4-7 0,2 7 0,2 2 0,-1-5 0,4 2 0,-2 0 0,3 1 0,-3 3 0,0-1 0,-1 1 0,2-1 0,-1-2 0,2-7 0,-2 4 0,0-4 0,0 10 0,-4 2 0,1 1 0,0 3 0,-3-5 0,-1 3 0,0-6 0,-9 7 0,10-2 0,-10 0 0,-11-4 0,-9-4 0,3 0 0,-3 0 0,27 7 0,-14 0 0,5-1 0,-7 0 0,-14 0 0,-3-6 0,-1 5 0,-10-1 0,-3 3 0,-4-3 0,4 5 0,3-4 0,11 6 0,-28 0 0,10 0 0,4 0 0,3 0 0,24 0 0,-3 0 0,-5 0 0,22 0 0,-36 0 0,29 0 0,-10 0 0,-5 0 0,22 0 0,-22 0 0,5 0 0,10 0 0,-15 0 0,19 0 0,-1 0 0,3 0 0,-1 0 0,6 0 0,-3 0 0,5 0 0,2 0 0,1 0 0,-10 0 0,7 0 0,-14 0 0,14 0 0,-13 0 0,13 0 0,-14 0 0,11 0 0,-11 0 0,12 0 0,-27 0 0,24 0 0,-38 0 0,-9 0 0,12 0 0,-31 0 0,38 0 0,0 0 0,3 0 0,14 0 0,0-4 0,0 3 0,6-6 0,-18 6 0,16-2 0,-12-2 0,10 3 0,12-4 0,-13 6 0,6 0 0,-7 0 0,-14 0 0,18 0 0,-17 0 0,27 0 0,-26 0 0,22 0 0,-28 0 0,23 0 0,-4 0 0,1 0 0,12 0 0,-13 0 0,13 0 0,-26 0 0,1-6 0,3 4 0,-17-4 0,38 6 0,-25 0 0,5 0 0,3 0 0,-10 0 0,21-3 0,-5 2 0,11-5 0,-25 6 0,15-3 0,-10 3 0,9 0 0,5 0 0,-21-13 0,-3 9 0,6-9 0,-15 7 0,29 4 0,-17-5 0,14 3 0,7 3 0,2-6 0,6 7 0,3-3 0,-9 3 0,10 0 0,-7 0 0,7 0 0,2 0 0,-5-3 0,2-1 0,0 1 0,-2 0 0,2 3 0,1 0 0,-1 0 0,4 0 0,-3-3 0,2 3 0,-2-3 0,2 3 0,-2 0 0,2 0 0,-2 0 0,0 3 0,-1-3 0,-3 6 0,-6-1 0,4-1 0,-11 4 0,14-7 0,-7 6 0,10-4 0,-11 9 0,6-7 0,-6 6 0,1-6 0,7 2 0,-14 2 0,15-2 0,-6-3 0,5 2 0,5-5 0,-2 2 0,3-1 0,-1 2 0,1-1 0,-1 0 0,1-3 0,-3 0 0,-1 3 0,0-2 0,1 2 0,0-3 0,-1 2 0,3 5 0,1 0 0,6 2 0,0-3 0,0 4 0,0-3 0,0 2 0,0-3 0,0 3 0,0-2 0,0 3 0,0 6 0,0-8 0,3 11 0,-2-9 0,2 0 0,-3-1 0,0-3 0,0 4 0,2-3 0,-1 2 0,2-3 0,-3 3 0,0 1 0,0 0 0,3-1 0,-3-2 0,3-1 0,-3 0 0,0 1 0,0 2 0,0-2 0,3 2 0,-2-2 0,2 2 0,-3-2 0,0 2 0,5 0 0,-3-2 0,3 2 0,-2 1 0,-2-1 0,2 4 0,-3 7 0,3-9 0,-3 8 0,3-2 0,-3-3 0,0 6 0,3-10 0,-2-1 0,1-3 0,-2-2 0,0-2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51.141"/>
    </inkml:context>
    <inkml:brush xml:id="br0">
      <inkml:brushProperty name="width" value="0.05" units="cm"/>
      <inkml:brushProperty name="height" value="0.05" units="cm"/>
      <inkml:brushProperty name="color" value="#E71224"/>
    </inkml:brush>
  </inkml:definitions>
  <inkml:trace contextRef="#ctx0" brushRef="#br0">0 0 24575,'9'6'0,"-4"-2"0,0 5 0,-5 0 0,0-2 0,0 3 0,7 20 0,-6-18 0,6 18 0,-7-21 0,0 1 0,3 2 0,0-2 0,1 0 0,-1-4 0,-3 0 0,0 3 0,0 1 0,3 0 0,-3 2 0,3-5 0,-3 2 0,0-2 0,0 2 0,0-2 0,0 2 0,0-2 0,0 2 0,0-2 0,-3 2 0,0-3 0,-4 1 0,4-4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52.660"/>
    </inkml:context>
    <inkml:brush xml:id="br0">
      <inkml:brushProperty name="width" value="0.05" units="cm"/>
      <inkml:brushProperty name="height" value="0.05" units="cm"/>
      <inkml:brushProperty name="color" value="#E71224"/>
    </inkml:brush>
  </inkml:definitions>
  <inkml:trace contextRef="#ctx0" brushRef="#br0">1 77 24575,'3'-6'0,"0"-3"0,6 4 0,1-3 0,0 7 0,9-2 0,-8 0 0,6 3 0,-5-3 0,-5 3 0,2 0 0,-2 0 0,2-3 0,-2 2 0,2-1 0,-3 2 0,4 0 0,-3 0 0,2 0 0,-3-3 0,1-1 0,-1 1 0,0 0 0,1 3 0,-1-3 0,3 2 0,-2-1 0,2 2 0,-2 0 0,2 0 0,-2 0 0,2 0 0,-2 0 0,2 0 0,-2 0 0,2 0 0,-3 0 0,3 0 0,-1-3 0,1 2 0,-3-2 0,0 0 0,-2 3 0,-1-3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57.525"/>
    </inkml:context>
    <inkml:brush xml:id="br0">
      <inkml:brushProperty name="width" value="0.05" units="cm"/>
      <inkml:brushProperty name="height" value="0.05" units="cm"/>
      <inkml:brushProperty name="color" value="#E71224"/>
    </inkml:brush>
  </inkml:definitions>
  <inkml:trace contextRef="#ctx0" brushRef="#br0">0 51 24575,'9'-3'0,"-1"2"0,1-4 0,0 1 0,1-5 0,2 5 0,1-5 0,0 6 0,-3-1 0,-1-1 0,0 4 0,-2-2 0,2 3 0,-2 0 0,-1 3 0,-2 0 0,-2 4 0,-2-1 0,0 0 0,0 4 0,0 0 0,0-1 0,0 3 0,0-5 0,0 3 0,-2-1 0,1-2 0,-8 5 0,5-5 0,-5 2 0,1 7 0,-1-4 0,0 7 0,0-12 0,3 2 0,0-6 0,-1 1 0,1-1 0,-1-1 0,1 5 0,0-3 0,-1 5 0,7-9 0,0 3 0,10-3 0,-1-3 0,1 3 0,2-3 0,-5 3 0,3 0 0,-4-3 0,3 2 0,-2-2 0,2 3 0,-2-2 0,2 1 0,-2-2 0,2 3 0,-2-3 0,2 2 0,-2-1 0,2 2 0,-3 0 0,3-6 0,-1 5 0,1-5 0,-3 3 0,3 2 0,-2-1 0,2 2 0,-5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58.604"/>
    </inkml:context>
    <inkml:brush xml:id="br0">
      <inkml:brushProperty name="width" value="0.05" units="cm"/>
      <inkml:brushProperty name="height" value="0.05" units="cm"/>
      <inkml:brushProperty name="color" value="#E71224"/>
    </inkml:brush>
  </inkml:definitions>
  <inkml:trace contextRef="#ctx0" brushRef="#br0">163 0 24575,'-7'0'0,"-2"3"0,2 4 0,-2 0 0,2 5 0,4-3 0,-3 4 0,0 0 0,-1 0 0,-2-4 0,1 10 0,-1-7 0,0 7 0,0-6 0,3 0 0,2-3 0,-4 2 0,3-5 0,-4 2 0,6-3 0,-3 1 0,0 2 0,1-5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59.981"/>
    </inkml:context>
    <inkml:brush xml:id="br0">
      <inkml:brushProperty name="width" value="0.05" units="cm"/>
      <inkml:brushProperty name="height" value="0.05" units="cm"/>
      <inkml:brushProperty name="color" value="#E71224"/>
    </inkml:brush>
  </inkml:definitions>
  <inkml:trace contextRef="#ctx0" brushRef="#br0">1 1 24575,'6'0'0,"1"0"0,2 7 0,7 4 0,-4-3 0,4 4 0,-10-8 0,4 1 0,-3-1 0,2 2 0,-3 0 0,3 1 0,1-4 0,0 0 0,-1 0 0,-2-2 0,-1 4 0,0-1 0,1-1 0,-1 0 0,0-3 0,4 3 0,-3-2 0,2 2 0,-3-1 0,3 2 0,-4-1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01.940"/>
    </inkml:context>
    <inkml:brush xml:id="br0">
      <inkml:brushProperty name="width" value="0.05" units="cm"/>
      <inkml:brushProperty name="height" value="0.05" units="cm"/>
      <inkml:brushProperty name="color" value="#E71224"/>
    </inkml:brush>
  </inkml:definitions>
  <inkml:trace contextRef="#ctx0" brushRef="#br0">33 24 24575,'-7'-1'0,"4"2"0,-3 5 0,5 0 0,-1 3 0,-1 1 0,2 0 0,-5 2 0,6-5 0,-3 2 0,3-2 0,0 2 0,0-2 0,0 2 0,0-2 0,0 2 0,0-2 0,0 2 0,0 7 0,3-7 0,0 10 0,4-15 0,-1 4 0,0-7 0,1 2 0,2-3 0,-2 0 0,2 0 0,0 0 0,-2 0 0,3 0 0,-4 0 0,3 0 0,-2 0 0,2 0 0,-2 0 0,-1-3 0,3-1 0,-2-5 0,2 2 0,-5-5 0,2 2 0,-6 0 0,3-2 0,-3 5 0,0-2 0,0 3 0,0-3 0,0 2 0,0-3 0,0 4 0,0-3 0,0 2 0,0-2 0,-3 2 0,-3-2 0,-1 2 0,-2-2 0,2 0 0,1 4 0,0-3 0,-1 4 0,1-2 0,-3 3 0,2 0 0,-2 3 0,2 0 0,-2 0 0,2 0 0,-2 3 0,2 0 0,1 3 0,0-2 0,-1 2 0,4-6 0,0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07.180"/>
    </inkml:context>
    <inkml:brush xml:id="br0">
      <inkml:brushProperty name="width" value="0.05" units="cm"/>
      <inkml:brushProperty name="height" value="0.05" units="cm"/>
      <inkml:brushProperty name="color" value="#E71224"/>
    </inkml:brush>
  </inkml:definitions>
  <inkml:trace contextRef="#ctx0" brushRef="#br0">0 0 24575,'5'22'0,"-1"-6"0,-4-4 0,3-2 0,1 0 0,-1 2 0,0-5 0,-3 2 0,0-2 0,0 2 0,0-2 0,0 2 0,0-3 0,0 4 0,0-1 0,0 1 0,0 2 0,0-5 0,0 3 0,0-4 0,0 10 0,0-7 0,0 16 0,0-16 0,0 10 0,0-9 0,0 0 0,0-4 0,0-3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08.444"/>
    </inkml:context>
    <inkml:brush xml:id="br0">
      <inkml:brushProperty name="width" value="0.05" units="cm"/>
      <inkml:brushProperty name="height" value="0.05" units="cm"/>
      <inkml:brushProperty name="color" value="#E71224"/>
    </inkml:brush>
  </inkml:definitions>
  <inkml:trace contextRef="#ctx0" brushRef="#br0">0 44 24575,'7'0'0,"9"-8"0,-7 6 0,7-6 0,-10 8 0,3 0 0,-2 0 0,2 0 0,7 0 0,-4-3 0,5 2 0,-5-2 0,-5 3 0,2 0 0,-3 0 0,10-4 0,-7 3 0,7-3 0,0 0 0,-7 3 0,7-3 0,-7 4 0,-5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09.652"/>
    </inkml:context>
    <inkml:brush xml:id="br0">
      <inkml:brushProperty name="width" value="0.05" units="cm"/>
      <inkml:brushProperty name="height" value="0.05" units="cm"/>
      <inkml:brushProperty name="color" value="#E71224"/>
    </inkml:brush>
  </inkml:definitions>
  <inkml:trace contextRef="#ctx0" brushRef="#br0">73 0 24575,'0'9'0,"0"-2"0,0 5 0,0 5 0,0-5 0,0 13 0,-2-13 0,1 5 0,-2-5 0,3-3 0,0 1 0,-3 2 0,3-5 0,-3 3 0,3-4 0,0 3 0,0-2 0,0 5 0,-3-5 0,2 2 0,-2-2 0,3-1 0,0 0 0,0 4 0,-5 0 0,1-1 0,-6 1 0,-6-3 0,10-3 0,-6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0.996"/>
    </inkml:context>
    <inkml:brush xml:id="br0">
      <inkml:brushProperty name="width" value="0.05" units="cm"/>
      <inkml:brushProperty name="height" value="0.05" units="cm"/>
      <inkml:brushProperty name="color" value="#E71224"/>
    </inkml:brush>
  </inkml:definitions>
  <inkml:trace contextRef="#ctx0" brushRef="#br0">117 1 24575,'-7'9'0,"4"1"0,-3 0 0,-1 22 0,0-19 0,-3 19 0,3-22 0,1 3 0,2 6 0,-4-4 0,4 4 0,-3-9 0,2 2 0,1-5 0,1 3 0,-6-1 0,5-2 0,-5-4 0,5-1 0,1-4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3:14.214"/>
    </inkml:context>
    <inkml:brush xml:id="br0">
      <inkml:brushProperty name="width" value="0.05" units="cm"/>
      <inkml:brushProperty name="height" value="0.05" units="cm"/>
      <inkml:brushProperty name="color" value="#E71224"/>
    </inkml:brush>
  </inkml:definitions>
  <inkml:trace contextRef="#ctx0" brushRef="#br0">35 75 24575,'0'12'0,"0"36"0,0-6 0,0 45 0,0-25 0,0 26 0,0-40 0,0 22 0,0-11 0,0 4 0,0 10 0,0-27 0,0 10 0,0-11 0,0 14 0,0-13 0,0 9 0,0-23 0,-8 10 0,6 0 0,-7 3 0,9 14 0,0-20 0,0 15 0,0-36 0,0 36 0,-4-29 0,3 10 0,-3-9 0,4-11 0,0 25 0,0-25 0,0 24 0,0-27 0,0 14 0,0-11 0,-3 1 0,3 3 0,-3-10 0,3 17 0,0-18 0,0 11 0,0-9 0,0 3 0,0 6 0,0-7 0,0 4 0,0-10 0,0 10 0,0-7 0,0 7 0,0-7 0,0-2 0,0 2 0,0-2 0,0 9 0,0-5 0,0 15 0,0-11 0,0 25 0,0-1 0,0-1 0,0 16 0,0-29 0,0 10 0,0-9 0,0-11 0,0 11 0,0-11 0,0 25 0,0-2 0,0 1 0,0 15 0,0-36 0,0 22 0,0-25 0,0 25 0,0-15 0,0 7 0,0-16 0,0-10 0,0 3 0,0-2 0,0 3 0,0-4 0,0 3 0,5 1 0,-3 0 0,3 2 0,-2-5 0,-2 2 0,2-3 0,0 1 0,-3-1 0,6 1 0,-3-4 0,4 0 0,-1-3 0,1 0 0,8 0 0,-3 0 0,14 0 0,-14 0 0,27 0 0,-23 0 0,24 0 0,-5 0 0,-10 0 0,29 6 0,-2-4 0,-10 5 0,26-7 0,-29 0 0,-1 0 0,3 4 0,-20 1 0,7 0 0,0-1 0,-7-1 0,-4 1 0,2-1 0,-8 0 0,9-3 0,-8 0 0,22 0 0,-16 0 0,22 0 0,-26 0 0,13 0 0,-13 0 0,5 0 0,7 0 0,-11 0 0,17 0 0,-17 0 0,11 0 0,-5 0 0,7 0 0,-6 0 0,4 0 0,-12 0 0,13 0 0,-13 0 0,12 0 0,-11 0 0,11 0 0,-14 0 0,13 0 0,-16 0 0,10 0 0,-2 0 0,-3 0 0,26 0 0,-15 0 0,7 0 0,-7 0 0,-14 0 0,4 0 0,-3 0 0,-5 0 0,3 3 0,6-2 0,-8 4 0,8-4 0,0 2 0,-7-3 0,7 0 0,0 0 0,-4 3 0,4-3 0,17 3 0,-21-3 0,42 13 0,-42-9 0,41 9 0,-17-7 0,37-4 0,-31 7 0,40-8 0,-54 6 0,42-6 0,-38 3 0,10-4 0,-1 13 0,-16-9 0,29 16 0,-39-19 0,25 6 0,-31-7 0,7 3 0,-10-3 0,3 3 0,-2-3 0,5 0 0,19 0 0,7 0 0,22 0 0,-22 0 0,16 0 0,-15 0 0,-1 3 0,17-2 0,-17 1 0,1-2 0,-6 3 0,-20 1 0,-3-1 0,-1 0 0,0-3 0,-2 0 0,2 0 0,-2-3 0,-1 0 0,-2-6 0,-2-1 0,-2-10 0,3 6 0,1-3 0,-1-2 0,3 8 0,-5-9 0,4 10 0,-4-2 0,2 2 0,-3-9 0,3 5 0,-3-6 0,3 1 0,-3 4 0,7-25 0,-3 25 0,3-39 0,-1 39 0,-5-18 0,2 20 0,-3 3 0,4-8 0,-3 6 0,3-8 0,-4 8 0,0-8 0,0 9 0,3-8 0,-2 2 0,1 6 0,-2-5 0,0 0 0,0 7 0,0-17 0,0 15 0,0-16 0,0 16 0,0-8 0,0 2 0,0 6 0,0-15 0,0 14 0,0-14 0,0 12 0,0-6 0,0 1 0,0-2 0,0-7 0,0 0 0,0-14 0,0 10 0,0-24 0,0-3 0,0 10 0,0-7 0,0 14 0,0-3 0,0 6 0,0-15 0,0 30 0,0-11 0,0 8 0,0 13 0,0-12 0,0 11 0,0-11 0,0 14 0,0-4 0,0 0 0,0 5 0,0-16 0,0 13 0,0-12 0,0 11 0,0-11 0,0 5 0,0-7 0,0-14 0,0 10 0,0-10 0,0 21 0,0-19 0,0 15 0,0-10 0,0-5 0,0 25 0,0-25 0,0 32 0,0-11 0,0 9 0,0 0 0,0-2 0,0 2 0,0-3 0,0 4 0,0-10 0,0 10 0,0-31 0,0 28 0,0-27 0,0 27 0,0-14 0,0-8 0,0-11 0,0 8 0,0-3 0,0 25 0,0-1 0,0-3 0,0 10 0,0-7 0,0 7 0,0 2 0,0-2 0,0 2 0,0-2 0,0 2 0,0-2 0,0-7 0,0 7 0,0-7 0,0 10 0,0-3 0,0 2 0,0-5 0,0-5 0,0 5 0,0-13 0,0 16 0,0-7 0,0 10 0,0-4 0,0 3 0,0-2 0,0 3 0,0-3 0,0 2 0,0-3 0,0 4 0,0-3 0,0 2 0,0-2 0,0 2 0,-2 1 0,1 0 0,-5-1 0,3 4 0,-4 0 0,1 3 0,-3 0 0,2 0 0,-2 0 0,2 0 0,-2 0 0,2 0 0,-2 0 0,2 0 0,-2 0 0,-1 0 0,0 0 0,-22 6 0,20-4 0,-28 5 0,31-7 0,-16 4 0,13-3 0,-28 3 0,1 3 0,-6-6 0,3 6 0,0-7 0,11 8 0,-25-6 0,10 7 0,-13-3 0,20-4 0,-15 4 0,37-6 0,-24 0 0,27 0 0,-12 0 0,11 0 0,-4 0 0,6 0 0,3 0 0,-2 0 0,5 0 0,-2 0 0,-7 5 0,7-4 0,-10 3 0,9-4 0,-2 0 0,-8 0 0,6 0 0,-13 0 0,13 0 0,-12 0 0,11 0 0,-1 0 0,4 0 0,2 0 0,-10 0 0,9 0 0,-8 3 0,2-3 0,6 3 0,-5-3 0,6 0 0,3 0 0,-2 0 0,3 0 0,-3 0 0,2 0 0,-5 0 0,2 0 0,-3 0 0,-7 0 0,6 0 0,-12 0 0,5 0 0,-8 0 0,-12 0 0,16 0 0,-29 0 0,1-8 0,4-2 0,-6 0 0,27 1 0,6 6 0,6 3 0,-3-3 0,7 3 0,-7-3 0,6 2 0,3-1 0,-9 2 0,11 0 0,-8 0 0,0-5 0,7 4 0,-17-3 0,15 4 0,-16-8 0,13 6 0,-12-6 0,11 5 0,-11 2 0,12-2 0,-13 3 0,13-3 0,-12 3 0,11-3 0,-11-1 0,11 3 0,-11-3 0,12 4 0,-6-3 0,7-1 0,1 1 0,-8 0 0,6 3 0,-13-4 0,16 3 0,-5-4 0,-14-1 0,18 4 0,-21-4 0,26 6 0,-2 0 0,3 0 0,-4 0 0,3 0 0,-2 0 0,0 0 0,-1 0 0,0 0 0,1 0 0,0 0 0,2 0 0,-5 0 0,2 0 0,0 0 0,-2 0 0,2 0 0,-3 0 0,3 0 0,-2 0 0,5 0 0,-2 0 0,3 0 0,-3 0 0,2 0 0,-3 0 0,4 0 0,-3 0 0,2 0 0,-2 0 0,2 0 0,-2 0 0,-1 0 0,0 0 0,-8 0 0,9 0 0,-17 8 0,17-6 0,-9 6 0,8-8 0,-3 3 0,3-2 0,-2 2 0,2-3 0,-2 3 0,2-3 0,1 3 0,2-3 0,1 0 0,-3 0 0,2 0 0,-3 0 0,1 3 0,2-2 0,-2 1 0,5-2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2.092"/>
    </inkml:context>
    <inkml:brush xml:id="br0">
      <inkml:brushProperty name="width" value="0.05" units="cm"/>
      <inkml:brushProperty name="height" value="0.05" units="cm"/>
      <inkml:brushProperty name="color" value="#E71224"/>
    </inkml:brush>
  </inkml:definitions>
  <inkml:trace contextRef="#ctx0" brushRef="#br0">0 0 24575,'6'2'0,"1"0"0,-1 7 0,3 0 0,4 8 0,-3-6 0,2 8 0,-3-12 0,1 5 0,10-4 0,-9 2 0,8-2 0,-12-2 0,2-2 0,-2 1 0,2-4 0,1 7 0,0-3 0,-1 4 0,0-6 0,-5 0 0,2-3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3.004"/>
    </inkml:context>
    <inkml:brush xml:id="br0">
      <inkml:brushProperty name="width" value="0.05" units="cm"/>
      <inkml:brushProperty name="height" value="0.05" units="cm"/>
      <inkml:brushProperty name="color" value="#E71224"/>
    </inkml:brush>
  </inkml:definitions>
  <inkml:trace contextRef="#ctx0" brushRef="#br0">7 1 24575,'0'12'0,"0"-2"0,0 9 0,0-7 0,0 14 0,0-14 0,0 13 0,0-13 0,0 14 0,0-5 0,0 1 0,0-3 0,0 1 0,0-9 0,0 8 0,-3-9 0,2 0 0,-2-1 0,3-3 0,0-5 0,0 1 0,0-5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4.068"/>
    </inkml:context>
    <inkml:brush xml:id="br0">
      <inkml:brushProperty name="width" value="0.05" units="cm"/>
      <inkml:brushProperty name="height" value="0.05" units="cm"/>
      <inkml:brushProperty name="color" value="#E71224"/>
    </inkml:brush>
  </inkml:definitions>
  <inkml:trace contextRef="#ctx0" brushRef="#br0">0 1 24575,'4'6'0,"-1"3"0,-3-2 0,0 12 0,0-10 0,0 30 0,0-23 0,0 24 0,0-26 0,0 12 0,0-11 0,0 4 0,0-6 0,0-3 0,0 2 0,0-5 0,0 2 0,0-2 0,0 2 0,0-2 0,-3 2 0,2-5 0,-2-2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5.053"/>
    </inkml:context>
    <inkml:brush xml:id="br0">
      <inkml:brushProperty name="width" value="0.05" units="cm"/>
      <inkml:brushProperty name="height" value="0.05" units="cm"/>
      <inkml:brushProperty name="color" value="#E71224"/>
    </inkml:brush>
  </inkml:definitions>
  <inkml:trace contextRef="#ctx0" brushRef="#br0">1 47 24575,'16'-3'0,"-7"0"0,9 0 0,-1 3 0,-5-6 0,13 5 0,8-8 0,-12 4 0,12-2 0,-26 4 0,12 3 0,-10 0 0,7 0 0,-7-3 0,-2 3 0,2-3 0,-2 3 0,2 0 0,-2 0 0,2 0 0,-3 0 0,3 0 0,-1 0 0,1 0 0,-3 0 0,3 0 0,-2 0 0,0 0 0,-4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8.652"/>
    </inkml:context>
    <inkml:brush xml:id="br0">
      <inkml:brushProperty name="width" value="0.05" units="cm"/>
      <inkml:brushProperty name="height" value="0.05" units="cm"/>
      <inkml:brushProperty name="color" value="#E71224"/>
    </inkml:brush>
  </inkml:definitions>
  <inkml:trace contextRef="#ctx0" brushRef="#br0">74 0 24575,'-6'6'0,"0"1"0,2-1 0,-1 1 0,4 2 0,-2 1 0,3-1 0,-4 10 0,3-10 0,-3 7 0,-10 14 0,11 6 0,-10 2 0,9 2 0,3-28 0,-3 14 0,4-18 0,0 11 0,0-9 0,0 0 0,0-1 0,0-2 0,0 2 0,0-2 0,3 5 0,0-5 0,1 2 0,1-3 0,-1 1 0,2-1 0,0-2 0,1-2 0,-1-2 0,3 0 0,-2 0 0,3 0 0,-4 0 0,3-5 0,-2 3 0,2-6 0,-2 7 0,9-6 0,-8 3 0,11-3 0,-9-2 0,0 1 0,1-10 0,-5 6 0,-1-14 0,-2 14 0,3-7 0,-5 12 0,5-2 0,-6 3 0,0-1 0,0-2 0,0 2 0,0-2 0,0 3 0,-3-1 0,2 1 0,-2 0 0,0-1 0,3 1 0,-6-3 0,5 2 0,-4-3 0,1 4 0,-2 3 0,-1 0 0,-2 0 0,2 2 0,-2-2 0,3 3 0,-3 0 0,1 0 0,-1 0 0,3 3 0,-3-2 0,2 5 0,-2-3 0,5 1 0,1-2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19.716"/>
    </inkml:context>
    <inkml:brush xml:id="br0">
      <inkml:brushProperty name="width" value="0.05" units="cm"/>
      <inkml:brushProperty name="height" value="0.05" units="cm"/>
      <inkml:brushProperty name="color" value="#E71224"/>
    </inkml:brush>
  </inkml:definitions>
  <inkml:trace contextRef="#ctx0" brushRef="#br0">143 0 24575,'4'7'0,"-1"-1"0,-6 0 0,2 4 0,-2 0 0,-5 8 0,2 3 0,-10 20 0,2-10 0,-2 25 0,1-31 0,4 8 0,-1-20 0,3 6 0,0-4 0,-2 4 0,4-15 0,1 1 0,3-8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20.516"/>
    </inkml:context>
    <inkml:brush xml:id="br0">
      <inkml:brushProperty name="width" value="0.05" units="cm"/>
      <inkml:brushProperty name="height" value="0.05" units="cm"/>
      <inkml:brushProperty name="color" value="#E71224"/>
    </inkml:brush>
  </inkml:definitions>
  <inkml:trace contextRef="#ctx0" brushRef="#br0">0 4 24575,'7'-3'0,"-1"3"0,0 3 0,4 4 0,0 2 0,2-2 0,1 2 0,-3-3 0,28 22 0,-24-16 0,31 17 0,-36-22 0,10 0 0,-9 2 0,0-4 0,2 3 0,-5-7 0,2 4 0,-5-4 0,-2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21.884"/>
    </inkml:context>
    <inkml:brush xml:id="br0">
      <inkml:brushProperty name="width" value="0.05" units="cm"/>
      <inkml:brushProperty name="height" value="0.05" units="cm"/>
      <inkml:brushProperty name="color" value="#E71224"/>
    </inkml:brush>
  </inkml:definitions>
  <inkml:trace contextRef="#ctx0" brushRef="#br0">35 80 24575,'0'6'0,"0"0"0,3 4 0,-3-3 0,3 2 0,-3-3 0,0 1 0,3-1 0,-2 0 0,2 1 0,-1-1 0,2 0 0,2-2 0,1 2 0,-1-6 0,3 3 0,-2-3 0,2 0 0,-2 0 0,2 0 0,-2 0 0,2 0 0,-2 0 0,2 0 0,-2-3 0,5-3 0,-5-4 0,-1-10 0,-3 9 0,3-8 0,-5 12 0,5-2 0,-6 2 0,0 1 0,0-3 0,0 2 0,-3-2 0,2 2 0,-4 1 0,4 0 0,-5-1 0,3 1 0,-4 2 0,1-1 0,0 1 0,-4 1 0,3 0 0,-2 3 0,3 0 0,-3 0 0,2 0 0,-3 0 0,4 0 0,-3 0 0,2 0 0,-2 0 0,2 0 0,-2 0 0,2 3 0,1 0 0,3 4 0,0-1 0,2 0 0,-1 10 0,2-7 0,-5 17 0,4-18 0,-3 11 0,4-9 0,-3 0 0,3-1 0,-9 0 0,8-2 0,-5 0 0,6-4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2.555"/>
    </inkml:context>
    <inkml:brush xml:id="br0">
      <inkml:brushProperty name="width" value="0.05" units="cm"/>
      <inkml:brushProperty name="height" value="0.05" units="cm"/>
      <inkml:brushProperty name="color" value="#E71224"/>
    </inkml:brush>
  </inkml:definitions>
  <inkml:trace contextRef="#ctx0" brushRef="#br0">1 0 24575,'0'10'0,"0"2"0,0-2 0,0 10 0,0-6 0,0 12 0,0-11 0,0 1 0,0 3 0,0-7 0,0 14 0,0-14 0,0 13 0,0-16 0,0 7 0,0-10 0,0 4 0,0-3 0,0 2 0,0-3 0,0 3 0,0-2 0,0 3 0,0-4 0,0 3 0,0-2 0,0 2 0,0-2 0,0 2 0,0-2 0,0 2 0,0-3 0,0 4 0,0-3 0,0 2 0,0-3 0,0 3 0,0-2 0,0 3 0,0-7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3.924"/>
    </inkml:context>
    <inkml:brush xml:id="br0">
      <inkml:brushProperty name="width" value="0.05" units="cm"/>
      <inkml:brushProperty name="height" value="0.05" units="cm"/>
      <inkml:brushProperty name="color" value="#E71224"/>
    </inkml:brush>
  </inkml:definitions>
  <inkml:trace contextRef="#ctx0" brushRef="#br0">1 19 24575,'-1'-3'0,"2"-3"0,5 2 0,1 1 0,-1 0 0,0 3 0,1 0 0,2 0 0,-2 0 0,2 0 0,-2 0 0,2 0 0,1 0 0,9 0 0,-5 0 0,13 0 0,-13 0 0,13 0 0,-16 0 0,5 0 0,-10 0 0,4 0 0,-3 0 0,2 0 0,-3 0 0,3 0 0,-2 0 0,3 0 0,-4 0 0,3 0 0,-2 0 0,0 0 0,-5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3:59.325"/>
    </inkml:context>
    <inkml:brush xml:id="br0">
      <inkml:brushProperty name="width" value="0.05" units="cm"/>
      <inkml:brushProperty name="height" value="0.05" units="cm"/>
      <inkml:brushProperty name="color" value="#E71224"/>
    </inkml:brush>
  </inkml:definitions>
  <inkml:trace contextRef="#ctx0" brushRef="#br0">51 7 24575,'-9'0'0,"-1"0"0,0 0 0,1 3 0,6 0 0,-3 4 0,5-1 0,-2 3 0,3-2 0,0 2 0,0-2 0,0 2 0,0-2 0,0 2 0,0-2 0,3-1 0,1 0 0,2 1 0,-2-1 0,-1 0 0,-3 4 0,2-3 0,2 5 0,5-3 0,-5 1 0,5 0 0,-6-1 0,4-2 0,2 5 0,-2-5 0,2 2 0,-3-3 0,1 1 0,-1-4 0,3 3 0,1-5 0,0 1 0,-1-2 0,-2 0 0,2 0 0,-2 0 0,2 0 0,-3 0 0,4 0 0,-3 0 0,5-2 0,-5-2 0,5-2 0,-5-3 0,-1 1 0,-3-4 0,0 5 0,-3-2 0,3 0 0,0 2 0,-2-5 0,2 2 0,2-3 0,-3 4 0,3-3 0,-5 4 0,0-4 0,0 5 0,0-2 0,0 3 0,0-3 0,0 2 0,0-3 0,-2 4 0,-2 0 0,0-1 0,-1 1 0,1 0 0,-2 2 0,-3-2 0,-1 6 0,0-3 0,1 3 0,-7 0 0,7 0 0,-10-3 0,9 2 0,0-1 0,1 2 0,3 0 0,-3 0 0,-1 2 0,3 2 0,1-1 0,6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6.380"/>
    </inkml:context>
    <inkml:brush xml:id="br0">
      <inkml:brushProperty name="width" value="0.05" units="cm"/>
      <inkml:brushProperty name="height" value="0.05" units="cm"/>
      <inkml:brushProperty name="color" value="#E71224"/>
    </inkml:brush>
  </inkml:definitions>
  <inkml:trace contextRef="#ctx0" brushRef="#br0">1 1 24575,'0'6'0,"0"3"0,0 1 0,0 3 0,0-3 0,0 8 0,0-9 0,0 17 0,0-15 0,0 6 0,0-5 0,0-5 0,0 5 0,0-2 0,0 0 0,0 2 0,0-2 0,0 2 0,0-2 0,0 2 0,0-5 0,0 3 0,0 6 0,0-8 0,0 8 0,0-9 0,0 2 0,0-2 0,3 2 0,0-11 0,1 3 0,-1-6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7.355"/>
    </inkml:context>
    <inkml:brush xml:id="br0">
      <inkml:brushProperty name="width" value="0.05" units="cm"/>
      <inkml:brushProperty name="height" value="0.05" units="cm"/>
      <inkml:brushProperty name="color" value="#E71224"/>
    </inkml:brush>
  </inkml:definitions>
  <inkml:trace contextRef="#ctx0" brushRef="#br0">98 1 24575,'-6'-1'0,"-1"5"0,-2 6 0,5-1 0,-6 10 0,9-10 0,-7 17 0,7-18 0,-3 18 0,1-14 0,-3 7 0,1-9 0,0-1 0,2-3 0,2 1 0,-5 2 0,3 1 0,-1 0 0,-3 9 0,6-13 0,-3 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8.342"/>
    </inkml:context>
    <inkml:brush xml:id="br0">
      <inkml:brushProperty name="width" value="0.05" units="cm"/>
      <inkml:brushProperty name="height" value="0.05" units="cm"/>
      <inkml:brushProperty name="color" value="#E71224"/>
    </inkml:brush>
  </inkml:definitions>
  <inkml:trace contextRef="#ctx0" brushRef="#br0">0 4 24575,'6'-4'0,"4"4"0,-3 4 0,2 2 0,7 2 0,-5 1 0,9 0 0,-1 5 0,-4-3 0,25 5 0,-22-6 0,42 22 0,-41-21 0,27 18 0,-31-19 0,4-2 0,-6 1 0,-3-2 0,2-6 0,-8 1 0,2-5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49.451"/>
    </inkml:context>
    <inkml:brush xml:id="br0">
      <inkml:brushProperty name="width" value="0.05" units="cm"/>
      <inkml:brushProperty name="height" value="0.05" units="cm"/>
      <inkml:brushProperty name="color" value="#E71224"/>
    </inkml:brush>
  </inkml:definitions>
  <inkml:trace contextRef="#ctx0" brushRef="#br0">7 0 24575,'0'10'0,"0"0"0,0 6 0,0-8 0,0 8 0,0-7 0,0-2 0,0 3 0,0-4 0,0 3 0,0-2 0,0 2 0,0-2 0,0 2 0,0-2 0,0 5 0,0-2 0,0 0 0,0-1 0,0-3 0,0 4 0,0-3 0,0 2 0,0-3 0,0 3 0,0-2 0,0 3 0,0-4 0,0 3 0,0-2 0,0 2 0,-3-2 0,3-4 0,-3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53.084"/>
    </inkml:context>
    <inkml:brush xml:id="br0">
      <inkml:brushProperty name="width" value="0.05" units="cm"/>
      <inkml:brushProperty name="height" value="0.05" units="cm"/>
      <inkml:brushProperty name="color" value="#E71224"/>
    </inkml:brush>
  </inkml:definitions>
  <inkml:trace contextRef="#ctx0" brushRef="#br0">1 0 24575,'0'9'0,"0"1"0,0 10 0,0-9 0,0 29 0,0-25 0,0 25 0,0-26 0,8 13 0,-6-16 0,6 8 0,-8-9 0,0 0 0,0-1 0,0-3 0,0 4 0,0-3 0,0 2 0,0-3 0,-2 3 0,1-2 0,-2 3 0,3-4 0,0 0 0,-3 4 0,2-6 0,-1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54.307"/>
    </inkml:context>
    <inkml:brush xml:id="br0">
      <inkml:brushProperty name="width" value="0.05" units="cm"/>
      <inkml:brushProperty name="height" value="0.05" units="cm"/>
      <inkml:brushProperty name="color" value="#E71224"/>
    </inkml:brush>
  </inkml:definitions>
  <inkml:trace contextRef="#ctx0" brushRef="#br0">1 117 24575,'3'-9'0,"0"5"0,4-2 0,9 2 0,-8 3 0,18-3 0,-17 1 0,7 2 0,-10-2 0,10-1 0,-7 3 0,10-9 0,-12 9 0,2-5 0,-3 4 0,1 1 0,2-5 0,1 3 0,0-1 0,-1-2 0,-3 3 0,0-1 0,1-1 0,-1 4 0,10-6 0,-7 6 0,10-6 0,-12 6 0,2-4 0,-6 4 0,0-2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56.644"/>
    </inkml:context>
    <inkml:brush xml:id="br0">
      <inkml:brushProperty name="width" value="0.05" units="cm"/>
      <inkml:brushProperty name="height" value="0.05" units="cm"/>
      <inkml:brushProperty name="color" value="#E71224"/>
    </inkml:brush>
  </inkml:definitions>
  <inkml:trace contextRef="#ctx0" brushRef="#br0">1 79 24575,'0'-6'0,"0"-3"0,2-1 0,2 0 0,12-1 0,-5 2 0,9 3 0,-10-2 0,-1 7 0,-3-2 0,4 1 0,-3 1 0,2-2 0,-3 3 0,3 0 0,-2 0 0,3 3 0,-7 0 0,3 4 0,-6 2 0,3-2 0,-3 5 0,0-5 0,0 5 0,0-5 0,0 2 0,0-2 0,0 2 0,0-2 0,-3 2 0,0-3 0,-3 1 0,-1-1 0,1 1 0,0-1 0,-1 0 0,1 1 0,-1-1 0,1 0 0,5 1 0,2-4 0,5 0 0,1-3 0,-1 0 0,10-4 0,-7 3 0,7-6 0,-7 6 0,-2-5 0,2 6 0,-2-6 0,2 5 0,-2-1 0,5-1 0,-5-1 0,2 1 0,-2 0 0,-1 3 0,0 0 0,1 3 0,-1 0 0,0 4 0,1-1 0,-4 0 0,3 3 0,-5 1 0,1 0 0,1 2 0,-2-2 0,2 0 0,-3 2 0,0-2 0,0 0 0,0-1 0,0-3 0,0 3 0,0-1 0,-3 4 0,-3-5 0,-11 7 0,5-9 0,-7 6 0,10-7 0,-1-1 0,-2 3 0,-19 1 0,16 1 0,-15 2 0,24-4 0,-1-2 0,-2 1 0,-1-1 0,0 2 0,4-2 0,3-2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58.276"/>
    </inkml:context>
    <inkml:brush xml:id="br0">
      <inkml:brushProperty name="width" value="0.05" units="cm"/>
      <inkml:brushProperty name="height" value="0.05" units="cm"/>
      <inkml:brushProperty name="color" value="#E71224"/>
    </inkml:brush>
  </inkml:definitions>
  <inkml:trace contextRef="#ctx0" brushRef="#br0">174 0 24575,'-4'6'0,"2"4"0,-1 0 0,-1 2 0,-2 1 0,2 0 0,-3 6 0,6-4 0,-7 11 0,-1-5 0,0 0 0,-3-1 0,8-7 0,-1-4 0,1 3 0,-5-2 0,2 3 0,-2-3 0,0 2 0,1-5 0,-1 2 0,3-2 0,-2 8 0,2-6 0,-2 7 0,2-9 0,2-4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5:59.636"/>
    </inkml:context>
    <inkml:brush xml:id="br0">
      <inkml:brushProperty name="width" value="0.05" units="cm"/>
      <inkml:brushProperty name="height" value="0.05" units="cm"/>
      <inkml:brushProperty name="color" value="#E71224"/>
    </inkml:brush>
  </inkml:definitions>
  <inkml:trace contextRef="#ctx0" brushRef="#br0">1 0 24575,'10'0'0,"-1"3"0,0 3 0,1 1 0,3 5 0,-4-7 0,3 6 0,-2-7 0,3 5 0,-3-5 0,-1 1 0,0-1 0,-2 2 0,2 1 0,1-1 0,-3 0 0,2 1 0,0 2 0,-2-2 0,2 2 0,-2 0 0,-1-2 0,0 3 0,1-4 0,-1 3 0,-2-5 0,-2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01.267"/>
    </inkml:context>
    <inkml:brush xml:id="br0">
      <inkml:brushProperty name="width" value="0.05" units="cm"/>
      <inkml:brushProperty name="height" value="0.05" units="cm"/>
      <inkml:brushProperty name="color" value="#E71224"/>
    </inkml:brush>
  </inkml:definitions>
  <inkml:trace contextRef="#ctx0" brushRef="#br0">1 68 24575,'8'9'0,"-2"-6"0,-1 13 0,2 0 0,-3-7 0,4 7 0,-2-10 0,3 3 0,-2-4 0,2 0 0,-2-2 0,-1-2 0,10 6 0,-4-6 0,4 6 0,-6-6 0,-4 1 0,0-2 0,1 0 0,2 0 0,-2 0 0,2 0 0,-3 0 0,4 0 0,-3-2 0,2-2 0,-6-2 0,3-4 0,-5 1 0,2-1 0,-3 1 0,0 2 0,0-2 0,0 2 0,0-2 0,0 2 0,0-2 0,0 2 0,0-2 0,0 3 0,-6-4 0,2 3 0,-5-2 0,2 3 0,-2 0 0,2 2 0,-5-4 0,5 6 0,-2-6 0,2 7 0,1-2 0,-3 3 0,2 0 0,-2 3 0,2-2 0,-2 1 0,2 1 0,-5 1 0,5 2 0,-2-2 0,2-1 0,1-3 0,-3 5 0,2-3 0,-2 3 0,2-2 0,4 1 0,0 5 0,3-5 0,0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00.726"/>
    </inkml:context>
    <inkml:brush xml:id="br0">
      <inkml:brushProperty name="width" value="0.05" units="cm"/>
      <inkml:brushProperty name="height" value="0.05" units="cm"/>
      <inkml:brushProperty name="color" value="#E71224"/>
    </inkml:brush>
  </inkml:definitions>
  <inkml:trace contextRef="#ctx0" brushRef="#br0">106 1 24575,'4'6'0,"-1"1"0,-3 9 0,-6-5 0,2 6 0,-3 2 0,2-10 0,4 16 0,-6-6 0,-7 22 0,6-9 0,-8 0 0,16-16 0,-3-9 0,0-1 0,2 0 0,-1 1 0,-1-1 0,-1 3 0,-2-2 0,2 2 0,-1-2 0,4-1 0,-6 10 0,6-10 0,-3 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02.435"/>
    </inkml:context>
    <inkml:brush xml:id="br0">
      <inkml:brushProperty name="width" value="0.05" units="cm"/>
      <inkml:brushProperty name="height" value="0.05" units="cm"/>
      <inkml:brushProperty name="color" value="#E71224"/>
    </inkml:brush>
  </inkml:definitions>
  <inkml:trace contextRef="#ctx0" brushRef="#br0">0 0 24575,'4'20'0,"-2"1"0,1 0 0,-2 6 0,2-6 0,3 21 0,-4-11 0,24 19 0,-21-27 0,15 3 0,-16-6 0,-3-9 0,3 5 0,-4-9 0,0 2 0,0-2 0,0 2 0,0-2 0,0 2 0,0-2 0,0 2 0,0-5 0,0-2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04.211"/>
    </inkml:context>
    <inkml:brush xml:id="br0">
      <inkml:brushProperty name="width" value="0.05" units="cm"/>
      <inkml:brushProperty name="height" value="0.05" units="cm"/>
      <inkml:brushProperty name="color" value="#E71224"/>
    </inkml:brush>
  </inkml:definitions>
  <inkml:trace contextRef="#ctx0" brushRef="#br0">1 48 24575,'6'-6'0,"-2"2"0,15 1 0,-11 3 0,8 0 0,0 0 0,-4-5 0,5 3 0,1-3 0,-9 5 0,17 0 0,-15 0 0,16 0 0,-16 0 0,5 0 0,-9 0 0,9-5 0,-8 4 0,8-3 0,-6 4 0,-3-3 0,5 3 0,-2-3 0,2 3 0,8 0 0,-6-3 0,12 2 0,-14-2 0,4 3 0,-10 0 0,4 0 0,-3 0 0,2 0 0,-3 0 0,-2 0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10.267"/>
    </inkml:context>
    <inkml:brush xml:id="br0">
      <inkml:brushProperty name="width" value="0.05" units="cm"/>
      <inkml:brushProperty name="height" value="0.05" units="cm"/>
      <inkml:brushProperty name="color" value="#E71224"/>
    </inkml:brush>
  </inkml:definitions>
  <inkml:trace contextRef="#ctx0" brushRef="#br0">4 121 24575,'-4'-9'0,"4"1"0,6-4 0,1 5 0,3-2 0,-4 3 0,17-17 0,-12 12 0,15-12 0,-19 19 0,2-1 0,-2 4 0,2-2 0,-2 3 0,2 0 0,-3 0 0,3 0 0,-1 0 0,1 0 0,-3 0 0,10 4 0,-10 0 0,6 4 0,-9 1 0,-2 8 0,2-6 0,-3 5 0,0 0 0,0-7 0,0 16 0,0-16 0,0 10 0,0-9 0,0 3 0,-3-3 0,-3 2 0,-1-3 0,-5 1 0,5-1 0,-3-5 0,1 4 0,2-3 0,-2 1 0,0 0 0,2-3 0,-5 6 0,5-2 0,-5 3 0,5-4 0,-5 0 0,4 1 0,5-1 0,4-2 0,5-2 0,0-2 0,1 0 0,9 0 0,-8 0 0,8 0 0,-6 0 0,-3 0 0,2 0 0,-3 0 0,3 0 0,-2 0 0,3 0 0,-4 0 0,3 0 0,-2 0 0,2 0 0,-2 0 0,2 0 0,-2 0 0,2 0 0,-2 0 0,2 0 0,-2 0 0,2 0 0,-3-2 0,3 1 0,-1-2 0,1 3 0,-3 0 0,3-3 0,-5 3 0,2-3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11.404"/>
    </inkml:context>
    <inkml:brush xml:id="br0">
      <inkml:brushProperty name="width" value="0.05" units="cm"/>
      <inkml:brushProperty name="height" value="0.05" units="cm"/>
      <inkml:brushProperty name="color" value="#E71224"/>
    </inkml:brush>
  </inkml:definitions>
  <inkml:trace contextRef="#ctx0" brushRef="#br0">118 0 24575,'-8'22'0,"-1"4"0,1-5 0,-11 21 0,9-20 0,-4 17 0,9-30 0,4 7 0,-5-7 0,3-2 0,-4 3 0,1-4 0,-2 10 0,2-7 0,1 4 0,2-10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12.475"/>
    </inkml:context>
    <inkml:brush xml:id="br0">
      <inkml:brushProperty name="width" value="0.05" units="cm"/>
      <inkml:brushProperty name="height" value="0.05" units="cm"/>
      <inkml:brushProperty name="color" value="#E71224"/>
    </inkml:brush>
  </inkml:definitions>
  <inkml:trace contextRef="#ctx0" brushRef="#br0">1 1 24575,'9'9'0,"1"-2"0,9 8 0,-7-8 0,27 16 0,-24-15 0,19 12 0,-21-13 0,-1 2 0,1-5 0,0 1 0,-1-4 0,-2 2 0,-1-3 0,-2 0 0,2 6 0,1-5 0,0 7 0,2-7 0,-8 2 0,2-3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13.147"/>
    </inkml:context>
    <inkml:brush xml:id="br0">
      <inkml:brushProperty name="width" value="0.05" units="cm"/>
      <inkml:brushProperty name="height" value="0.05" units="cm"/>
      <inkml:brushProperty name="color" value="#E71224"/>
    </inkml:brush>
  </inkml:definitions>
  <inkml:trace contextRef="#ctx0" brushRef="#br0">1 0 24575,'4'20'0,"0"-6"0,7 26 0,-6-22 0,5 22 0,-4-18 0,-1 6 0,5-7 0,-9-2 0,5-9 0,-6 2 0,0-7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22.803"/>
    </inkml:context>
    <inkml:brush xml:id="br0">
      <inkml:brushProperty name="width" value="0.025" units="cm"/>
      <inkml:brushProperty name="height" value="0.025" units="cm"/>
      <inkml:brushProperty name="color" value="#004F8B"/>
    </inkml:brush>
  </inkml:definitions>
  <inkml:trace contextRef="#ctx0" brushRef="#br0">127 0 24575,'-9'0'0,"2"3"0,-2-2 0,3 4 0,-4-4 0,0 5 0,-2 0 0,2 1 0,1 2 0,2-2 0,1-1 0,2 0 0,-1 1 0,4-1 0,-5 0 0,3 1 0,-1-1 0,-1 0 0,4 1 0,-2 2 0,3-2 0,0 2 0,0-3 0,0 4 0,0-3 0,0 2 0,0-3 0,0 3 0,0-1 0,0 1 0,0-3 0,3 3 0,-2-2 0,4 2 0,-4-2 0,5 2 0,-6 1 0,6 0 0,0 2 0,1-2 0,3 0 0,-7 8 0,3-9 0,-3 7 0,4-10 0,-4 1 0,3-1 0,-3 0 0,4 1 0,2 2 0,-2-2 0,-1 2 0,0-2 0,-5-4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24.189"/>
    </inkml:context>
    <inkml:brush xml:id="br0">
      <inkml:brushProperty name="width" value="0.025" units="cm"/>
      <inkml:brushProperty name="height" value="0.025" units="cm"/>
      <inkml:brushProperty name="color" value="#004F8B"/>
    </inkml:brush>
  </inkml:definitions>
  <inkml:trace contextRef="#ctx0" brushRef="#br0">0 89 24575,'6'-6'0,"1"2"0,-1-1 0,3 4 0,1-8 0,3 5 0,0-5 0,-1 3 0,8 2 0,-6-4 0,6 3 0,-1-1 0,2-1 0,1 6 0,4-7 0,-12 7 0,13-3 0,-13 4 0,6 0 0,-11 0 0,1 0 0,-4 0 0,0 2 0,-2 2 0,-1 5 0,-3 22 0,0-16 0,0 24 0,0-27 0,-4 14 0,0-11 0,-4 1 0,-1-4 0,2-5 0,-2 5 0,2-5 0,-2 5 0,2-5 0,-2 3 0,2-4 0,-2 3 0,2-2 0,1 2 0,-3 1 0,11-3 0,-4-1 0,11-3 0,-2-3 0,2 0 0,7 0 0,-7 0 0,30 0 0,-26 0 0,19 0 0,-1-7 0,-6 6 0,10-6 0,-9 7 0,-5 0 0,0 0 0,-1 0 0,-10 0 0,2 0 0,-5 0 0,2-3 0,-5-3 0,-2-1 0,-2-5 0,0-19 0,0 19 0,0-14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25.235"/>
    </inkml:context>
    <inkml:brush xml:id="br0">
      <inkml:brushProperty name="width" value="0.025" units="cm"/>
      <inkml:brushProperty name="height" value="0.025" units="cm"/>
      <inkml:brushProperty name="color" value="#004F8B"/>
    </inkml:brush>
  </inkml:definitions>
  <inkml:trace contextRef="#ctx0" brushRef="#br0">70 1 24575,'6'-1'0,"1"2"0,-4 5 0,3 0 0,-5 4 0,7-1 0,-2 11 0,0-6 0,-2 3 0,-4-5 0,0-5 0,0 2 0,0-2 0,0 2 0,0-2 0,0 5 0,0 5 0,0-6 0,0 5 0,0-7 0,0 1 0,-4 10 0,0-9 0,-3 8 0,3-2 0,-1-6 0,1 5 0,-2-6 0,-1-3 0,1 2 0,0-3 0,-1 1 0,1-1 0,0 0 0,-1 1 0,1-1 0,-1 0 0,1 1 0,0-1 0,-1 0 0,4-2 0,0-1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27.675"/>
    </inkml:context>
    <inkml:brush xml:id="br0">
      <inkml:brushProperty name="width" value="0.025" units="cm"/>
      <inkml:brushProperty name="height" value="0.025" units="cm"/>
      <inkml:brushProperty name="color" value="#004F8B"/>
    </inkml:brush>
  </inkml:definitions>
  <inkml:trace contextRef="#ctx0" brushRef="#br0">109 7 24575,'-6'-4'0,"-1"2"0,-2 4 0,-1 5 0,0 0 0,1 2 0,3 0 0,2-2 0,-4 5 0,4-5 0,-3 2 0,2 1 0,4 6 0,-5-4 0,6 4 0,-3-10 0,0 1 0,-1-1 0,1 0 0,0 1 0,3-1 0,0 3 0,0-2 0,0 2 0,0-2 0,0 2 0,0-2 0,0 2 0,0-2 0,0 2 0,0-2 0,0 2 0,3 0 0,-2-2 0,1 2 0,1-2 0,-2-1 0,2 3 0,-3-2 0,3 2 0,0 1 0,6-3 0,-5 2 0,5-3 0,-6 1 0,7 2 0,-6-2 0,4 2 0,-4-3 0,2 1 0,1-4 0,2 3 0,-5-3 0,4 4 0,-4-1 0,2-2 0,1 1 0,-4-4 0,0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02.317"/>
    </inkml:context>
    <inkml:brush xml:id="br0">
      <inkml:brushProperty name="width" value="0.05" units="cm"/>
      <inkml:brushProperty name="height" value="0.05" units="cm"/>
      <inkml:brushProperty name="color" value="#E71224"/>
    </inkml:brush>
  </inkml:definitions>
  <inkml:trace contextRef="#ctx0" brushRef="#br0">0 1 24575,'0'9'0,"3"1"0,4 0 0,0-1 0,2 0 0,-6-2 0,3 2 0,-2-2 0,2-1 0,0 1 0,1-1 0,-1 0 0,0 1 0,1-1 0,-1 0 0,0 1 0,1-1 0,-1 0 0,0-2 0,1 2 0,-1-3 0,1 1 0,-1-2 0,0 1 0,1-2 0,9 6 0,-8-6 0,18 7 0,-14-1 0,4 1 0,3 3 0,-10-7 0,7 0 0,-7-1 0,-2-3 0,2 6 0,-2-2 0,2 2 0,1-3 0,0 3 0,2-5 0,-5 4 0,2-4 0,0 5 0,-2-3 0,2 1 0,-2-1 0,-4-3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31.243"/>
    </inkml:context>
    <inkml:brush xml:id="br0">
      <inkml:brushProperty name="width" value="0.025" units="cm"/>
      <inkml:brushProperty name="height" value="0.025" units="cm"/>
      <inkml:brushProperty name="color" value="#004F8B"/>
    </inkml:brush>
  </inkml:definitions>
  <inkml:trace contextRef="#ctx0" brushRef="#br0">1 1 24575,'0'18'0,"0"-2"0,0 0 0,0-4 0,0 14 0,0-14 0,0 13 0,0-16 0,0 7 0,0-10 0,0 4 0,0-3 0,0 2 0,0-3 0,0 3 0,0-1 0,0 1 0,0-3 0,0 3 0,0-2 0,0 2 0,0-2 0,0 2 0,0-2 0,0 2 0,0-2 0,0-1 0,0 3 0,0-2 0,0 12 0,0-10 0,0 7 0,0 0 0,0-8 0,0 8 0,0-9 0,0-4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32.363"/>
    </inkml:context>
    <inkml:brush xml:id="br0">
      <inkml:brushProperty name="width" value="0.025" units="cm"/>
      <inkml:brushProperty name="height" value="0.025" units="cm"/>
      <inkml:brushProperty name="color" value="#004F8B"/>
    </inkml:brush>
  </inkml:definitions>
  <inkml:trace contextRef="#ctx0" brushRef="#br0">13 4 24575,'6'-4'0,"1"4"0,-1 1 0,0 5 0,1-3 0,-1 3 0,1 1 0,-4-1 0,3 1 0,-3-1 0,4 0 0,-1 3 0,-2-2 0,1 3 0,-4-1 0,2 1 0,-3 9 0,0-4 0,0 1 0,0-4 0,0-2 0,0 10 0,-3-9 0,2 5 0,-7-7 0,6 1 0,-6 0 0,7-1 0,-5-2 0,6-1 0,-3 0 0,0 1 0,-6 9 0,1-7 0,-3 7 0,4-10 0,4 3 0,-6 1 0,5 0 0,-2-4 0,3-3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34.715"/>
    </inkml:context>
    <inkml:brush xml:id="br0">
      <inkml:brushProperty name="width" value="0.025" units="cm"/>
      <inkml:brushProperty name="height" value="0.025" units="cm"/>
      <inkml:brushProperty name="color" value="#004F8B"/>
    </inkml:brush>
  </inkml:definitions>
  <inkml:trace contextRef="#ctx0" brushRef="#br0">118 0 24575,'4'6'0,"-1"1"0,-6-1 0,-1 0 0,-2 1 0,0-1 0,2 1 0,-2-1 0,6 0 0,-9 3 0,-16 28 0,7-18 0,-7 20 0,16-26 0,9-3 0,-3 2 0,3-5 0,0 2 0,0-2 0,-3-1 0,2 0 0,-1 1 0,2-1 0,0 0 0,0 4 0,0-3 0,0 5 0,0-2 0,0-1 0,0 1 0,0-4 0,0 3 0,0-2 0,0 2 0,5 1 0,-3-3 0,6 2 0,-7-3 0,4 3 0,-4-2 0,5 5 0,0-2 0,1 0 0,2-1 0,-2-2 0,2 2 0,-2-2 0,2 2 0,-3-3 0,1-2 0,-1-1 0,1-3 0,-1 3 0,3-3 0,-2 0 0,-1 0 0,-3-3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36.540"/>
    </inkml:context>
    <inkml:brush xml:id="br0">
      <inkml:brushProperty name="width" value="0.025" units="cm"/>
      <inkml:brushProperty name="height" value="0.025" units="cm"/>
      <inkml:brushProperty name="color" value="#004F8B"/>
    </inkml:brush>
  </inkml:definitions>
  <inkml:trace contextRef="#ctx0" brushRef="#br0">0 96 24575,'0'-18'0,"3"-1"0,1 9 0,2 0 0,1 4 0,-1 0 0,0 5 0,3-4 0,-2 4 0,5-8 0,-2 8 0,0-7 0,-1 7 0,1 4 0,-3 4 0,2 3 0,-6-1 0,0 0 0,-3 1 0,0 3 0,0 6 0,-3-5 0,0 3 0,-5 2 0,-9 13 0,7-10 0,-7 8 0,11-24 0,-3 4 0,2-3 0,-3 2 0,4-3 0,0 0 0,2-14 0,4 4 0,5-21 0,5 13 0,-2-4 0,4 4 0,-5 4 0,2-1 0,-3 6 0,1-3 0,2 5 0,-2-4 0,2 4 0,-2-2 0,-1 3 0,0 0 0,4 3 0,-3 1 0,-1 2 0,0 0 0,-3 1 0,3-1 0,-2 0 0,2 1 0,-6-1 0,3 0 0,-3 4 0,3-3 0,-2 2 0,2-3 0,-3 3 0,-6 1 0,4 0 0,-6 2 0,4-5 0,-2 5 0,-6 5 0,5-6 0,-5 5 0,4 0 0,1-10 0,0 10 0,0-16 0,1 6 0,2-8 0,2 1 0,2-8 0,0-1 0,0 3 0,0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37.851"/>
    </inkml:context>
    <inkml:brush xml:id="br0">
      <inkml:brushProperty name="width" value="0.025" units="cm"/>
      <inkml:brushProperty name="height" value="0.025" units="cm"/>
      <inkml:brushProperty name="color" value="#004F8B"/>
    </inkml:brush>
  </inkml:definitions>
  <inkml:trace contextRef="#ctx0" brushRef="#br0">26 7 24575,'10'-3'0,"-3"0"0,2 3 0,-3 0 0,3 0 0,-2 0 0,3 0 0,-4 0 0,3 0 0,1 3 0,0 0 0,-1 4 0,-3-4 0,4 3 0,-3-3 0,2 4 0,0 2 0,-5-2 0,2 2 0,-6-3 0,4 10 0,-3-7 0,6 10 0,-3-9 0,-1 3 0,6-1 0,-8-2 0,7 2 0,-7-5 0,-2 12 0,0-7 0,-7 14 0,4-12 0,-8 27 0,8-24 0,-16 38 0,14-40 0,-12 24 0,11-30 0,-11 30 0,6-24 0,-6 26 0,3-20 0,6-3 0,-3-2 0,5-9 0,-2 2 0,2-2 0,-2 2 0,0-8 0,5 1 0,-2-5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41.556"/>
    </inkml:context>
    <inkml:brush xml:id="br0">
      <inkml:brushProperty name="width" value="0.025" units="cm"/>
      <inkml:brushProperty name="height" value="0.025" units="cm"/>
      <inkml:brushProperty name="color" value="#004F8B"/>
    </inkml:brush>
  </inkml:definitions>
  <inkml:trace contextRef="#ctx0" brushRef="#br0">13 0 24575,'0'13'0,"0"20"0,0-15 0,0 23 0,0-6 0,0-4 0,0 25 0,0-11 0,0-6 0,0 15 0,0-39 0,0 25 0,0-32 0,0 18 0,0-17 0,0 7 0,0-10 0,-5-2 0,3-2 0,-4-2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42.995"/>
    </inkml:context>
    <inkml:brush xml:id="br0">
      <inkml:brushProperty name="width" value="0.025" units="cm"/>
      <inkml:brushProperty name="height" value="0.025" units="cm"/>
      <inkml:brushProperty name="color" value="#004F8B"/>
    </inkml:brush>
  </inkml:definitions>
  <inkml:trace contextRef="#ctx0" brushRef="#br0">1 86 24575,'16'0'0,"2"-4"0,24 3 0,3-4 0,15 5 0,-15-8 0,-10 6 0,-15-6 0,-11 8 0,3-3 0,-4 2 0,1-2 0,-3 3 0,3 0 0,-2 0 0,2-2 0,-2 1 0,2-5 0,-2 6 0,2-3 0,-2 3 0,2 0 0,-2 0 0,5-3 0,-5-1 0,2 1 0,-3-3 0,1 5 0,-1-1 0,3 2 0,-2-3 0,3 2 0,-4-2 0,0 0 0,1 3 0,-1-3 0,0 3 0,1 0 0,-1-3 0,-2 2 0,-2-1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44.794"/>
    </inkml:context>
    <inkml:brush xml:id="br0">
      <inkml:brushProperty name="width" value="0.025" units="cm"/>
      <inkml:brushProperty name="height" value="0.025" units="cm"/>
      <inkml:brushProperty name="color" value="#004F8B"/>
    </inkml:brush>
  </inkml:definitions>
  <inkml:trace contextRef="#ctx0" brushRef="#br0">14 1 24575,'3'2'0,"3"2"0,-6 15 0,3-4 0,-3 2 0,0 1 0,0-9 0,0 7 0,0-7 0,0-2 0,0 3 0,0-4 0,0 3 0,0-2 0,0 2 0,0-2 0,0 2 0,0-2 0,0 2 0,0-3 0,0 4 0,0-3 0,0 2 0,0-3 0,0 3 0,0-2 0,0 3 0,0-4 0,-3 0 0,0-2 0,-3-1 0,-1-3 0,4 0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45.755"/>
    </inkml:context>
    <inkml:brush xml:id="br0">
      <inkml:brushProperty name="width" value="0.025" units="cm"/>
      <inkml:brushProperty name="height" value="0.025" units="cm"/>
      <inkml:brushProperty name="color" value="#004F8B"/>
    </inkml:brush>
  </inkml:definitions>
  <inkml:trace contextRef="#ctx0" brushRef="#br0">0 79 24575,'6'-3'0,"1"-3"0,-1 2 0,3 1 0,1-3 0,0 3 0,23-1 0,3-5 0,2 2 0,2-1 0,-25-1 0,4 8 0,-6-4 0,-3 4 0,2-2 0,-5 3 0,2 0 0,-3 0 0,4 0 0,-3 0 0,2 0 0,-3 0 0,3 0 0,-2 0 0,3 0 0,-4 0 0,10 0 0,-7-3 0,7 3 0,-7-3 0,-2 3 0,2 0 0,-2 0 0,2 0 0,-2 0 0,2 0 0,-3 0 0,-2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49.773"/>
    </inkml:context>
    <inkml:brush xml:id="br0">
      <inkml:brushProperty name="width" value="0.025" units="cm"/>
      <inkml:brushProperty name="height" value="0.025" units="cm"/>
      <inkml:brushProperty name="color" value="#004F8B"/>
    </inkml:brush>
  </inkml:definitions>
  <inkml:trace contextRef="#ctx0" brushRef="#br0">3 1 24575,'-1'9'0,"-1"-2"0,5 12 0,-3-7 0,4 14 0,0-12 0,1 13 0,1-13 0,3 12 0,-4-5 0,7 8 0,-8-8 0,4-2 0,8 15 0,-7-16 0,8 12 0,-9-11 0,1-8 0,2 9 0,-1-7 0,2-1 0,1 8 0,0-6 0,2 6 0,-2-7 0,0-1 0,0 1 0,-1 0 0,1-1 0,0 1 0,-1 0 0,1 0 0,-3-4 0,2 1 0,-2-4 0,3 3 0,-4-5 0,1 5 0,-4-8 0,3 4 0,-2-1 0,5-1 0,-2 0 0,3 3 0,-3-2 0,14 6 0,-11-6 0,19 5 0,-11-4 0,-2 3 0,6-3 0,-13-2 0,5-3 0,1 4 0,-9-3 0,7 3 0,0-4 0,-4 0 0,7 0 0,-6 0 0,-3 0 0,9 0 0,-11 0 0,8 0 0,0 0 0,-4 0 0,14 0 0,-11 0 0,4 0 0,-6 0 0,6 0 0,-4 0 0,11 0 0,-11 0 0,11 0 0,-5 0 0,21 0 0,-11 0 0,11 0 0,0 0 0,-10 0 0,10 0 0,-14 0 0,-10 0 0,8 0 0,-15 0 0,6 0 0,2 0 0,-8 0 0,9 0 0,-10 0 0,2 0 0,4 0 0,-1 0 0,25 0 0,-15-4 0,10 3 0,-9-3 0,-11 4 0,11 0 0,-14 0 0,6 0 0,-1 0 0,-3 0 0,13 0 0,-13 0 0,26 0 0,-15 0 0,45 0 0,-35 0 0,48 0 0,-20 0 0,28 0 0,-15 6-299,-25-1 1,-1 1 298,30 3 0,-3 0 0,5-3 0,-47 4 0,10-1 0,-30-1 0,1-8 597,3 4-597,2-3 0,-1 6 0,-1-6 0,-7 5 0,13 3 0,-6-4 0,9 7 0,-10-8 0,8 1 0,-8 6 0,3-6 0,-1 7 0,-10-9 0,2 0 0,-5-3 0,5 3 0,4 2 0,-1 1 0,2 2 0,-8-4 0,-3 1 0,3-1 0,8 3 0,4 6 0,-2-4 0,-1 2 0,-1-3 0,4 4 0,0-3 0,-1 3 0,-1-4 0,-4 1 0,4 0 0,1 1 0,-8-6 0,13 4 0,-16-7 0,16 12 0,-16-8 0,7 7 0,-9-9 0,9 4 0,-5 0 0,9 1 0,-8 1 0,-2-2 0,-1-1 0,1 3 0,-3-5 0,2 5 0,40 28 0,-30-25 0,31 27 0,-41-39 0,-3 3 0,10-3 0,-7 3 0,7-2 0,-7 1 0,1 4 0,0-2 0,2 5 0,-5-5 0,2 2 0,-3-3 0,1 4 0,-1-1 0,0-3 0,1 3 0,-1-2 0,-2-7 0,-1 5 0,-3-8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03.461"/>
    </inkml:context>
    <inkml:brush xml:id="br0">
      <inkml:brushProperty name="width" value="0.05" units="cm"/>
      <inkml:brushProperty name="height" value="0.05" units="cm"/>
      <inkml:brushProperty name="color" value="#E71224"/>
    </inkml:brush>
  </inkml:definitions>
  <inkml:trace contextRef="#ctx0" brushRef="#br0">0 0 24575,'0'9'0,"0"-2"0,0 5 0,0 5 0,0 18 0,0-3 0,0 10 0,0-21 0,13 19 0,-9-25 0,9 25 0,-13-29 0,0 9 0,0-10 0,0-1 0,0-3 0,3 0 0,-3-2 0,3-1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6:51.163"/>
    </inkml:context>
    <inkml:brush xml:id="br0">
      <inkml:brushProperty name="width" value="0.025" units="cm"/>
      <inkml:brushProperty name="height" value="0.025" units="cm"/>
      <inkml:brushProperty name="color" value="#004F8B"/>
    </inkml:brush>
  </inkml:definitions>
  <inkml:trace contextRef="#ctx0" brushRef="#br0">83 1 24575,'-1'6'0,"-1"1"0,11 2 0,-8 8 0,8-6 0,-9 5 0,7 0 0,-3-7 0,1 7 0,11 14 0,-10-18 0,11 18 0,-11-21 0,3 1 0,-2 0 0,0-1 0,-4-3 0,-1 1 0,2-1 0,5 3 0,-5-2 0,5 2 0,-8-2 0,1 2 0,1-2 0,-2 2 0,5-2 0,-9-1 0,0 0 0,-4 1 0,-2-1 0,2 0 0,-9 2 0,8-1 0,-18 6 0,17-5 0,-7 3 0,-14 6 0,18-8 0,-21 8 0,26-11 0,-5 3 0,5-2 0,-2 0 0,3-7 0,2-1 0,1-2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32.601"/>
    </inkml:context>
    <inkml:brush xml:id="br0">
      <inkml:brushProperty name="width" value="0.025" units="cm"/>
      <inkml:brushProperty name="height" value="0.025" units="cm"/>
    </inkml:brush>
  </inkml:definitions>
  <inkml:trace contextRef="#ctx0" brushRef="#br0">129 5 24575,'-20'-5'0,"-8"22"0,10-13 0,-5 19 0,18-13 0,-4-1 0,8 6 0,-8 0 0,4 0 0,-1 4 0,2-8 0,4 3 0,0-4 0,0 4 0,0-3 0,0 3 0,0-4 0,0 4 0,0-3 0,0 3 0,0-4 0,0 4 0,0-3 0,4 3 0,-3-4 0,8 0 0,-8-1 0,8 6 0,-8-5 0,10 19 0,-5-15 0,6 11 0,-3-15 0,-3-1 0,3 6 0,-4-9 0,5 7 0,0-7 0,4 8 0,-3-8 0,3 7 0,-9-12 0,0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34.633"/>
    </inkml:context>
    <inkml:brush xml:id="br0">
      <inkml:brushProperty name="width" value="0.025" units="cm"/>
      <inkml:brushProperty name="height" value="0.025" units="cm"/>
    </inkml:brush>
  </inkml:definitions>
  <inkml:trace contextRef="#ctx0" brushRef="#br0">0 138 24575,'15'-16'0,"0"2"0,-6 4 0,6-4 0,-4 3 0,3-3 0,-4 4 0,4 5 0,1-4 0,0 4 0,4-5 0,-8 0 0,3 5 0,0 0 0,-3 5 0,3 0 0,-4 0 0,4 0 0,1 5 0,1 0 0,-2 5 0,-4 4 0,-1-3 0,-3 3 0,3-4 0,-8 0 0,3 4 0,-4-3 0,0 3 0,0 11 0,0-12 0,-4 12 0,-2-11 0,-4 1 0,1 1 0,-6 2 0,5-7 0,-5 3 0,6-4 0,-1 4 0,0-7 0,0 6 0,0-8 0,-4 5 0,3 0 0,-3 0 0,9 0 0,-4-1 0,8 1 0,-8 0 0,12 0 0,-2-5 0,9 0 0,0-5 0,0 0 0,15 0 0,-12 0 0,27 0 0,-27 0 0,12 0 0,-15 0 0,4 0 0,-3 0 0,3 0 0,-4 0 0,4 0 0,-3 0 0,3 0 0,-4 0 0,4 0 0,-8 0 0,3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36.386"/>
    </inkml:context>
    <inkml:brush xml:id="br0">
      <inkml:brushProperty name="width" value="0.025" units="cm"/>
      <inkml:brushProperty name="height" value="0.025" units="cm"/>
    </inkml:brush>
  </inkml:definitions>
  <inkml:trace contextRef="#ctx0" brushRef="#br0">1 10 24575,'9'-6'0,"1"2"0,0 4 0,4 0 0,-3 0 0,8 9 0,-8-3 0,3 9 0,-4-6 0,4 6 0,-3-5 0,7 9 0,-11-8 0,1 3 0,-8-4 0,0 0 0,0 4 0,0-3 0,0 3 0,0-4 0,0 4 0,0-3 0,0 3 0,0-4 0,0 4 0,0-3 0,-4 7 0,-1-7 0,-1 3 0,2-4 0,0 0 0,-2 0 0,-4 0 0,0 0 0,1-1 0,3 1 0,-3 4 0,4 2 0,-5-1 0,0-1 0,1-4 0,3 0 0,-3-1 0,4 1 0,-5 0 0,5-4 0,0-2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39.201"/>
    </inkml:context>
    <inkml:brush xml:id="br0">
      <inkml:brushProperty name="width" value="0.025" units="cm"/>
      <inkml:brushProperty name="height" value="0.025" units="cm"/>
    </inkml:brush>
  </inkml:definitions>
  <inkml:trace contextRef="#ctx0" brushRef="#br0">231 1 24575,'1'10'0,"-2"-1"0,-9 1 0,0 0 0,1 0 0,-1 0 0,0 0 0,5-1 0,-4 5 0,3 2 0,-3-1 0,-1-1 0,0-4 0,4 0 0,-28 26 0,20-5 0,-23 13 0,30-3 0,-2-23 0,8 6 0,-4-10 0,1 2 0,-1-1 0,-1 4 0,2-9 0,4 5 0,0-6 0,0 6 0,0-5 0,0 5 0,0-6 0,0 6 0,0-4 0,4 3 0,2-4 0,3-1 0,-3 1 0,3 0 0,-4-5 0,5 4 0,0-8 0,14 10 0,-10-5 0,11 1 0,-16-2 0,1-5 0,4 9 0,-3-7 0,8 11 0,-8-12 0,-1 3 0,-6-4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40.666"/>
    </inkml:context>
    <inkml:brush xml:id="br0">
      <inkml:brushProperty name="width" value="0.025" units="cm"/>
      <inkml:brushProperty name="height" value="0.025" units="cm"/>
    </inkml:brush>
  </inkml:definitions>
  <inkml:trace contextRef="#ctx0" brushRef="#br0">60 1 24575,'0'14'0,"0"1"0,0 15 0,0-12 0,0 7 0,0-11 0,0-3 0,0 7 0,-5-7 0,4 4 0,-3-6 0,4 1 0,0 0 0,0 4 0,0-3 0,0 3 0,0-4 0,0 4 0,0-3 0,0 3 0,0-4 0,0 4 0,-4 2 0,3-1 0,-4 3 0,1-7 0,-2 8 0,-3-8 0,-1-10 0,4-3 0,2-13 0,4 10 0,0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42.106"/>
    </inkml:context>
    <inkml:brush xml:id="br0">
      <inkml:brushProperty name="width" value="0.025" units="cm"/>
      <inkml:brushProperty name="height" value="0.025" units="cm"/>
    </inkml:brush>
  </inkml:definitions>
  <inkml:trace contextRef="#ctx0" brushRef="#br0">1 0 24575,'9'0'0,"6"0"0,0 0 0,0 0 0,4 0 0,-4 5 0,0 0 0,-1 5 0,-8 0 0,5 15 0,-5-12 0,5 12 0,-5-11 0,3 1 0,-4 0 0,0 4 0,0-8 0,-5 3 0,9 0 0,-7-3 0,6 3 0,-8-4 0,0 0 0,0 4 0,0-3 0,0 3 0,0-4 0,0 4 0,0-3 0,-4 8 0,-3 6 0,-4-7 0,4 7 0,-6-11 0,6-3 0,-7 3 0,4-4 0,0 0 0,-4 4 0,3-3 0,-3 3 0,0-4 0,-1 4 0,-1-3 0,2 3 0,4-4 0,5-5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44.090"/>
    </inkml:context>
    <inkml:brush xml:id="br0">
      <inkml:brushProperty name="width" value="0.025" units="cm"/>
      <inkml:brushProperty name="height" value="0.025" units="cm"/>
    </inkml:brush>
  </inkml:definitions>
  <inkml:trace contextRef="#ctx0" brushRef="#br0">167 1 24575,'-14'14'0,"3"-3"0,-7 7 0,7-7 0,-4 3 0,6-4 0,-1 0 0,0 0 0,0-1 0,0 1 0,5 0 0,1 0 0,-1 0 0,4 0 0,-8 4 0,4-3 0,-1 7 0,-2-7 0,7 3 0,-4-4 0,5 4 0,0-3 0,0 3 0,0-4 0,0 4 0,0-3 0,0 3 0,0-4 0,5 0 0,-4 0 0,7 4 0,-2-3 0,4 7 0,0-2 0,-1-1 0,1-1 0,4 0 0,-3-3 0,3-1 0,11 1 0,-11-10 0,10 6 0,-9-3 0,0-3 0,0 8 0,-5-8 0,-6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45.338"/>
    </inkml:context>
    <inkml:brush xml:id="br0">
      <inkml:brushProperty name="width" value="0.025" units="cm"/>
      <inkml:brushProperty name="height" value="0.025" units="cm"/>
    </inkml:brush>
  </inkml:definitions>
  <inkml:trace contextRef="#ctx0" brushRef="#br0">138 0 24575,'0'10'0,"-4"4"0,3 2 0,-8-1 0,4 3 0,-5-2 0,4-1 0,-2 3 0,2-7 0,1 4 0,-4-6 0,8 1 0,-3 4 0,-1-3 0,4 3 0,-3-4 0,-1 0 0,4 0 0,-3 0 0,4-1 0,-9 6 0,7-4 0,-11 3 0,7-4 0,1-1 0,1 1 0,-1 4 0,4-7 0,-3 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1:47.066"/>
    </inkml:context>
    <inkml:brush xml:id="br0">
      <inkml:brushProperty name="width" value="0.025" units="cm"/>
      <inkml:brushProperty name="height" value="0.025" units="cm"/>
    </inkml:brush>
  </inkml:definitions>
  <inkml:trace contextRef="#ctx0" brushRef="#br0">187 0 24575,'15'0'0,"-1"0"0,0 9 0,-3-7 0,3 11 0,0-7 0,-3 3 0,4 1 0,-6 0 0,1 0 0,0 0 0,-5 4 0,4 1 0,-3 0 0,5 14 0,-5-15 0,1 11 0,-1-1 0,-4-10 0,4 11 0,1-1 0,-6-10 0,6 10 0,-7-9 0,0-4 0,0 3 0,0-4 0,0 4 0,-5-3 0,4 3 0,-12 0 0,7-3 0,-9 3 0,6-4 0,-1 0 0,0-1 0,-4 6 0,3-4 0,-8 7 0,4-7 0,0 3 0,-4 0 0,8-7 0,-3 6 0,0-12 0,3 3 0,-7 5 0,2-2 0,1 2 0,-3 0 0,-8-1 0,4 6 0,-4-1 0,12-3 0,-1-1 0,9-12 0,-3 6 0,9-7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04.590"/>
    </inkml:context>
    <inkml:brush xml:id="br0">
      <inkml:brushProperty name="width" value="0.05" units="cm"/>
      <inkml:brushProperty name="height" value="0.05" units="cm"/>
      <inkml:brushProperty name="color" value="#E71224"/>
    </inkml:brush>
  </inkml:definitions>
  <inkml:trace contextRef="#ctx0" brushRef="#br0">19 2 24575,'-3'-1'0,"0"2"0,3 8 0,0 1 0,0 23 0,0-15 0,0 22 0,0-19 0,0 7 0,0-6 0,0 4 0,0-12 0,0 13 0,0-16 0,0 15 0,0-17 0,0 7 0,0-10 0,0 3 0,0-2 0,0 2 0,0-2 0,0 9 0,-3-7 0,2 6 0,-1-5 0,2-3 0,0-4 0,-3-6 0,2-4 0,-2 0 0,3 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12:19.491"/>
    </inkml:context>
    <inkml:brush xml:id="br0">
      <inkml:brushProperty name="width" value="0.025" units="cm"/>
      <inkml:brushProperty name="height" value="0.025" units="cm"/>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18.398"/>
    </inkml:context>
    <inkml:brush xml:id="br0">
      <inkml:brushProperty name="width" value="0.025" units="cm"/>
      <inkml:brushProperty name="height" value="0.025" units="cm"/>
    </inkml:brush>
  </inkml:definitions>
  <inkml:trace contextRef="#ctx0" brushRef="#br0">1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19.069"/>
    </inkml:context>
    <inkml:brush xml:id="br0">
      <inkml:brushProperty name="width" value="0.025" units="cm"/>
      <inkml:brushProperty name="height" value="0.025" units="cm"/>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19.670"/>
    </inkml:context>
    <inkml:brush xml:id="br0">
      <inkml:brushProperty name="width" value="0.025" units="cm"/>
      <inkml:brushProperty name="height" value="0.025" units="cm"/>
    </inkml:brush>
  </inkml:definitions>
  <inkml:trace contextRef="#ctx0" brushRef="#br0">1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20.406"/>
    </inkml:context>
    <inkml:brush xml:id="br0">
      <inkml:brushProperty name="width" value="0.025" units="cm"/>
      <inkml:brushProperty name="height" value="0.025" units="cm"/>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21.607"/>
    </inkml:context>
    <inkml:brush xml:id="br0">
      <inkml:brushProperty name="width" value="0.025" units="cm"/>
      <inkml:brushProperty name="height" value="0.025" units="cm"/>
    </inkml:brush>
  </inkml:definitions>
  <inkml:trace contextRef="#ctx0" brushRef="#br0">1 1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22.493"/>
    </inkml:context>
    <inkml:brush xml:id="br0">
      <inkml:brushProperty name="width" value="0.025" units="cm"/>
      <inkml:brushProperty name="height" value="0.025" units="cm"/>
    </inkml:brush>
  </inkml:definitions>
  <inkml:trace contextRef="#ctx0" brushRef="#br0">0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3:59:43.854"/>
    </inkml:context>
    <inkml:brush xml:id="br0">
      <inkml:brushProperty name="width" value="0.025" units="cm"/>
      <inkml:brushProperty name="height" value="0.025" units="cm"/>
    </inkml:brush>
  </inkml:definitions>
  <inkml:trace contextRef="#ctx0" brushRef="#br0">1 1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5T11:14:05.830"/>
    </inkml:context>
    <inkml:brush xml:id="br0">
      <inkml:brushProperty name="width" value="0.05" units="cm"/>
      <inkml:brushProperty name="height" value="0.05" units="cm"/>
      <inkml:brushProperty name="color" value="#E71224"/>
    </inkml:brush>
  </inkml:definitions>
  <inkml:trace contextRef="#ctx0" brushRef="#br0">0 0 24575,'9'0'0,"1"0"0,3 0 0,20 0 0,6 0 0,6 0 0,-3 0 0,0 0 0,-17 0 0,29 0 0,-36 0 0,22 0 0,-28 0 0,13 0 0,-16 0 0,7 0 0,-10 0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20534" y="9430306"/>
            <a:ext cx="2945659" cy="496332"/>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1/27/23</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552014" y="9428584"/>
            <a:ext cx="2945659" cy="496332"/>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360886" y="329835"/>
            <a:ext cx="1050149" cy="213627"/>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CNN(Convolutional Neural Network) 수업에 오신 것을 환영합니다. </a:t>
            </a:r>
            <a:r>
              <a:rPr lang="en-US" dirty="0" err="1"/>
              <a:t>오늘은</a:t>
            </a:r>
            <a:r>
              <a:rPr lang="en-US" dirty="0"/>
              <a:t> 컴퓨터가 </a:t>
            </a:r>
            <a:r>
              <a:rPr lang="en-US" dirty="0" err="1"/>
              <a:t>어떻게</a:t>
            </a:r>
            <a:r>
              <a:rPr lang="en-US" dirty="0"/>
              <a:t> </a:t>
            </a:r>
            <a:r>
              <a:rPr lang="ko-KR" altLang="en-US" dirty="0"/>
              <a:t>이미지를 </a:t>
            </a:r>
            <a:r>
              <a:rPr lang="en-US" dirty="0" err="1"/>
              <a:t>보는</a:t>
            </a:r>
            <a:r>
              <a:rPr lang="en-US" dirty="0"/>
              <a:t> 법을 학습하는지에 대해 얘기해 </a:t>
            </a:r>
            <a:r>
              <a:rPr lang="en-US" dirty="0" err="1"/>
              <a:t>보겠습니다</a:t>
            </a:r>
            <a:r>
              <a:rPr lang="en-US" dirty="0"/>
              <a:t>.</a:t>
            </a:r>
          </a:p>
          <a:p>
            <a:endParaRPr lang="en-US" dirty="0"/>
          </a:p>
          <a:p>
            <a:pPr marL="171450" indent="-171450">
              <a:buFontTx/>
              <a:buChar char="-"/>
            </a:pPr>
            <a:r>
              <a:rPr lang="en-US" dirty="0"/>
              <a:t>Dense network -&gt; </a:t>
            </a:r>
            <a:r>
              <a:rPr lang="ko-KR" altLang="en-US" dirty="0"/>
              <a:t>일렬로 학습하므로 공간적인 데이터 관계정보 소실 </a:t>
            </a:r>
            <a:endParaRPr lang="en-US" altLang="ko-KR" dirty="0"/>
          </a:p>
          <a:p>
            <a:pPr marL="171450" indent="-171450">
              <a:buFontTx/>
              <a:buChar char="-"/>
            </a:pPr>
            <a:r>
              <a:rPr lang="en-US" dirty="0"/>
              <a:t>CNN layer </a:t>
            </a:r>
            <a:r>
              <a:rPr lang="ko-KR" altLang="en-US" dirty="0"/>
              <a:t>공간적인 정보 탐색 가능 </a:t>
            </a:r>
            <a:r>
              <a:rPr lang="en-US" altLang="ko-KR" dirty="0"/>
              <a:t>-&gt;</a:t>
            </a:r>
            <a:r>
              <a:rPr lang="ko-KR" altLang="en-US" dirty="0"/>
              <a:t> 이미지 전체가 아닌 부분 </a:t>
            </a:r>
            <a:r>
              <a:rPr lang="en-US" altLang="ko-KR" dirty="0"/>
              <a:t>-&gt;</a:t>
            </a:r>
            <a:r>
              <a:rPr lang="ko-KR" altLang="en-US" dirty="0"/>
              <a:t> 인식률 향상</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커널을 취한 다음 커널에서 각 셀을 윈도우의 각 셀로 곱하겠습니다.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그런 다음에는 해당 곱셈의 결과를 합산하겠습니다.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다음으로 윈도우를 1칸 이동합니다...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그리고 전체 이미지의 합성곱을 계산할 때까지 과정을 반복합니다.</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그리고 전체 이미지의 합성곱을 계산할 때까지 과정을 반복합니다.</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5054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그리고</a:t>
            </a:r>
            <a:r>
              <a:rPr lang="en-US" dirty="0"/>
              <a:t> </a:t>
            </a:r>
            <a:r>
              <a:rPr lang="en-US" dirty="0" err="1"/>
              <a:t>전체</a:t>
            </a:r>
            <a:r>
              <a:rPr lang="en-US" dirty="0"/>
              <a:t> </a:t>
            </a:r>
            <a:r>
              <a:rPr lang="en-US" dirty="0" err="1"/>
              <a:t>이미지의</a:t>
            </a:r>
            <a:r>
              <a:rPr lang="en-US" dirty="0"/>
              <a:t> </a:t>
            </a:r>
            <a:r>
              <a:rPr lang="en-US" dirty="0" err="1"/>
              <a:t>합성곱을</a:t>
            </a:r>
            <a:r>
              <a:rPr lang="en-US" dirty="0"/>
              <a:t> </a:t>
            </a:r>
            <a:r>
              <a:rPr lang="en-US" dirty="0" err="1"/>
              <a:t>계산할</a:t>
            </a:r>
            <a:r>
              <a:rPr lang="en-US" dirty="0"/>
              <a:t> </a:t>
            </a:r>
            <a:r>
              <a:rPr lang="en-US" dirty="0" err="1"/>
              <a:t>때까지</a:t>
            </a:r>
            <a:r>
              <a:rPr lang="en-US" dirty="0"/>
              <a:t> </a:t>
            </a:r>
            <a:r>
              <a:rPr lang="en-US" dirty="0" err="1"/>
              <a:t>과정을</a:t>
            </a:r>
            <a:r>
              <a:rPr lang="en-US" dirty="0"/>
              <a:t> </a:t>
            </a:r>
            <a:r>
              <a:rPr lang="en-US" dirty="0" err="1"/>
              <a:t>반복합니다</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https://mathworld.wolfram.com/Convolution.html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892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합성곱과 </a:t>
            </a:r>
            <a:r>
              <a:rPr lang="en-US" dirty="0" err="1"/>
              <a:t>관련하여</a:t>
            </a:r>
            <a:r>
              <a:rPr lang="en-US" dirty="0"/>
              <a:t> </a:t>
            </a:r>
            <a:r>
              <a:rPr lang="en-US" dirty="0" err="1"/>
              <a:t>사용</a:t>
            </a:r>
            <a:r>
              <a:rPr lang="ko-KR" altLang="en-US" dirty="0"/>
              <a:t>할 수 있는 </a:t>
            </a:r>
            <a:r>
              <a:rPr lang="en-US" dirty="0"/>
              <a:t>몇 개의 매개변수가 있습니다. </a:t>
            </a:r>
            <a:r>
              <a:rPr lang="en-US" dirty="0" err="1"/>
              <a:t>하나는</a:t>
            </a:r>
            <a:r>
              <a:rPr lang="en-US" dirty="0"/>
              <a:t> </a:t>
            </a:r>
            <a:r>
              <a:rPr lang="en-US" dirty="0" err="1"/>
              <a:t>스트라이드</a:t>
            </a:r>
            <a:r>
              <a:rPr lang="en-US" dirty="0"/>
              <a:t>(Stride)로, 이는 합성곱 수행 시 윈도우를 몇 셀 만큼 </a:t>
            </a:r>
            <a:r>
              <a:rPr lang="en-US" dirty="0" err="1"/>
              <a:t>이동해야</a:t>
            </a:r>
            <a:r>
              <a:rPr lang="en-US" dirty="0"/>
              <a:t> </a:t>
            </a:r>
            <a:r>
              <a:rPr lang="en-US" dirty="0" err="1"/>
              <a:t>하는</a:t>
            </a:r>
            <a:r>
              <a:rPr lang="ko-KR" altLang="en-US" dirty="0"/>
              <a:t>지를 나타냅니다</a:t>
            </a:r>
            <a:r>
              <a:rPr lang="en-US" altLang="ko-KR" dirty="0"/>
              <a:t>.</a:t>
            </a:r>
            <a:r>
              <a:rPr lang="en-US" dirty="0"/>
              <a:t> 설명을 위해 하트를 반으로 자르겠습니다. 아, 부서진 하트가 되었군요!</a:t>
            </a:r>
          </a:p>
          <a:p>
            <a:r>
              <a:rPr lang="en-US" dirty="0"/>
              <a:t>전과 같은 커널이 있다고 가정해 보겠습니다.</a:t>
            </a:r>
          </a:p>
          <a:p>
            <a:endParaRPr lang="en-US" dirty="0"/>
          </a:p>
          <a:p>
            <a:r>
              <a:rPr lang="en-US" dirty="0" err="1"/>
              <a:t>스트라이드가</a:t>
            </a:r>
            <a:r>
              <a:rPr lang="en-US" dirty="0"/>
              <a:t> 2</a:t>
            </a:r>
            <a:r>
              <a:rPr lang="ko-KR" altLang="en-US" dirty="0"/>
              <a:t>라</a:t>
            </a:r>
            <a:r>
              <a:rPr lang="en-US" dirty="0"/>
              <a:t>면 두 열과 두 행마다 한 번씩 합성곱의 시작을 건너뜁니다. 이렇게 하면 더 작은 데이터가 생성되며, 여기에는 장단점이 있습니다. 장점은 분석할 데이터가 더 적다는 것이지만, 스트라이드를 너무 많이 늘리면 중요한 정보를 놓칠 수도 있습니다.</a:t>
            </a:r>
          </a:p>
          <a:p>
            <a:endParaRPr lang="en-US" dirty="0"/>
          </a:p>
          <a:p>
            <a:r>
              <a:rPr lang="en-US" dirty="0"/>
              <a:t>살펴봐야 할 또 다른 점은 스트라이드가 2일 경우 이미지의 오른쪽 측면을 위한 합성곱을 수행할 충분한 열이 없다는 것입니다.</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모든 픽셀이 합성곱에 사용되도록 하기 위한 충분한 데이터를 원하거나 결과적인 이미지가 입력 이미지와 크기가 같도록 하고 싶은 경우에는 패딩이라는 것을 수행할 수 있습니다. 빠르고 쉽게 이를 수행하는 방법을 '제로' 패딩이라고 하며, 이 경우 이미지 주변에 0의 테두리가 추가됩니다. 대부분의 경우에는 이 정도로 충분하지만 이미지가 작은 몇몇 경우에는 합성곱에 영향을 미칠 수 있습니다.</a:t>
            </a:r>
          </a:p>
          <a:p>
            <a:endParaRPr lang="en-US"/>
          </a:p>
          <a:p>
            <a:r>
              <a:rPr lang="en-US">
                <a:hlinkClick r:id="rId3"/>
              </a:rPr>
              <a:t>https://setosa.io/ev/image-kernels/</a:t>
            </a:r>
            <a:endParaRPr lang="en-US"/>
          </a:p>
          <a:p>
            <a:r>
              <a:rPr lang="en-US">
                <a:hlinkClick r:id="rId4"/>
              </a:rPr>
              <a:t>https://glassboxmedicine.com/2019/04/13/a-short-history-of-convolutional-neural-networks/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54543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그렇다면 뉴럴 네트워크에는 이것이 어떻게 적용될까요?</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뉴런</a:t>
            </a:r>
            <a:r>
              <a:rPr lang="en-US" dirty="0"/>
              <a:t> </a:t>
            </a:r>
            <a:r>
              <a:rPr lang="en-US" dirty="0" err="1"/>
              <a:t>네트워크</a:t>
            </a:r>
            <a:r>
              <a:rPr lang="en-US" dirty="0"/>
              <a:t> </a:t>
            </a:r>
            <a:r>
              <a:rPr lang="en-US" dirty="0" err="1"/>
              <a:t>이전에는</a:t>
            </a:r>
            <a:r>
              <a:rPr lang="en-US" dirty="0"/>
              <a:t> </a:t>
            </a:r>
            <a:r>
              <a:rPr lang="en-US" dirty="0" err="1"/>
              <a:t>컴퓨터</a:t>
            </a:r>
            <a:r>
              <a:rPr lang="en-US" dirty="0"/>
              <a:t> </a:t>
            </a:r>
            <a:r>
              <a:rPr lang="en-US" dirty="0" err="1"/>
              <a:t>비전</a:t>
            </a:r>
            <a:r>
              <a:rPr lang="en-US" dirty="0"/>
              <a:t> </a:t>
            </a:r>
            <a:r>
              <a:rPr lang="en-US" dirty="0" err="1"/>
              <a:t>연구원들이</a:t>
            </a:r>
            <a:r>
              <a:rPr lang="en-US" dirty="0"/>
              <a:t> </a:t>
            </a:r>
            <a:r>
              <a:rPr lang="en-US" dirty="0" err="1"/>
              <a:t>커널</a:t>
            </a:r>
            <a:r>
              <a:rPr lang="en-US" dirty="0"/>
              <a:t> </a:t>
            </a:r>
            <a:r>
              <a:rPr lang="en-US" dirty="0" err="1"/>
              <a:t>내에서</a:t>
            </a:r>
            <a:r>
              <a:rPr lang="en-US" dirty="0"/>
              <a:t> </a:t>
            </a:r>
            <a:r>
              <a:rPr lang="en-US" dirty="0" err="1"/>
              <a:t>수치를</a:t>
            </a:r>
            <a:r>
              <a:rPr lang="en-US" dirty="0"/>
              <a:t> </a:t>
            </a:r>
            <a:r>
              <a:rPr lang="en-US" dirty="0" err="1"/>
              <a:t>실험하며</a:t>
            </a:r>
            <a:r>
              <a:rPr lang="en-US" dirty="0"/>
              <a:t> </a:t>
            </a:r>
            <a:r>
              <a:rPr lang="en-US" dirty="0" err="1"/>
              <a:t>이미지의</a:t>
            </a:r>
            <a:r>
              <a:rPr lang="en-US" dirty="0"/>
              <a:t> </a:t>
            </a:r>
            <a:r>
              <a:rPr lang="en-US" dirty="0" err="1"/>
              <a:t>흥미로운</a:t>
            </a:r>
            <a:r>
              <a:rPr lang="en-US" dirty="0"/>
              <a:t> </a:t>
            </a:r>
            <a:r>
              <a:rPr lang="en-US" dirty="0" err="1"/>
              <a:t>특징을</a:t>
            </a:r>
            <a:r>
              <a:rPr lang="en-US" dirty="0"/>
              <a:t> </a:t>
            </a:r>
            <a:r>
              <a:rPr lang="ko-KR" altLang="en-US" dirty="0"/>
              <a:t>찾아내곤 했습니다</a:t>
            </a:r>
            <a:r>
              <a:rPr lang="en-US" altLang="ko-KR" dirty="0"/>
              <a:t>.</a:t>
            </a:r>
            <a:r>
              <a:rPr lang="en-US" dirty="0"/>
              <a:t> </a:t>
            </a:r>
            <a:r>
              <a:rPr lang="en-US" dirty="0" err="1"/>
              <a:t>지금까지는</a:t>
            </a:r>
            <a:r>
              <a:rPr lang="en-US" dirty="0"/>
              <a:t> 3x3 </a:t>
            </a:r>
            <a:r>
              <a:rPr lang="en-US" dirty="0" err="1"/>
              <a:t>커널만</a:t>
            </a:r>
            <a:r>
              <a:rPr lang="en-US" dirty="0"/>
              <a:t> </a:t>
            </a:r>
            <a:r>
              <a:rPr lang="en-US" dirty="0" err="1"/>
              <a:t>사용했지만</a:t>
            </a:r>
            <a:r>
              <a:rPr lang="en-US" dirty="0"/>
              <a:t> </a:t>
            </a:r>
            <a:r>
              <a:rPr lang="en-US" dirty="0" err="1"/>
              <a:t>원하는</a:t>
            </a:r>
            <a:r>
              <a:rPr lang="en-US" dirty="0"/>
              <a:t> </a:t>
            </a:r>
            <a:r>
              <a:rPr lang="en-US" dirty="0" err="1"/>
              <a:t>크기로</a:t>
            </a:r>
            <a:r>
              <a:rPr lang="en-US" dirty="0"/>
              <a:t> </a:t>
            </a:r>
            <a:r>
              <a:rPr lang="en-US" dirty="0" err="1"/>
              <a:t>설정이</a:t>
            </a:r>
            <a:r>
              <a:rPr lang="en-US" dirty="0"/>
              <a:t> </a:t>
            </a:r>
            <a:r>
              <a:rPr lang="en-US" dirty="0" err="1"/>
              <a:t>가능하며</a:t>
            </a:r>
            <a:r>
              <a:rPr lang="en-US" dirty="0"/>
              <a:t>, </a:t>
            </a:r>
          </a:p>
          <a:p>
            <a:r>
              <a:rPr lang="en-US" dirty="0" err="1"/>
              <a:t>연구원들은</a:t>
            </a:r>
            <a:r>
              <a:rPr lang="en-US" dirty="0"/>
              <a:t> </a:t>
            </a:r>
            <a:r>
              <a:rPr lang="en-US" dirty="0" err="1"/>
              <a:t>고양이</a:t>
            </a:r>
            <a:r>
              <a:rPr lang="en-US" dirty="0"/>
              <a:t> </a:t>
            </a:r>
            <a:r>
              <a:rPr lang="en-US" dirty="0" err="1"/>
              <a:t>귀를</a:t>
            </a:r>
            <a:r>
              <a:rPr lang="en-US" dirty="0"/>
              <a:t> </a:t>
            </a:r>
            <a:r>
              <a:rPr lang="en-US" dirty="0" err="1"/>
              <a:t>합성곱하는</a:t>
            </a:r>
            <a:r>
              <a:rPr lang="en-US" dirty="0"/>
              <a:t> </a:t>
            </a:r>
            <a:r>
              <a:rPr lang="en-US" dirty="0" err="1"/>
              <a:t>경우</a:t>
            </a:r>
            <a:r>
              <a:rPr lang="en-US" dirty="0"/>
              <a:t> </a:t>
            </a:r>
            <a:r>
              <a:rPr lang="en-US" dirty="0" err="1"/>
              <a:t>높은</a:t>
            </a:r>
            <a:r>
              <a:rPr lang="en-US" dirty="0"/>
              <a:t> </a:t>
            </a:r>
            <a:r>
              <a:rPr lang="en-US" dirty="0" err="1"/>
              <a:t>값을</a:t>
            </a:r>
            <a:r>
              <a:rPr lang="en-US" dirty="0"/>
              <a:t> </a:t>
            </a:r>
            <a:r>
              <a:rPr lang="en-US" dirty="0" err="1"/>
              <a:t>반환하는</a:t>
            </a:r>
            <a:r>
              <a:rPr lang="en-US" dirty="0"/>
              <a:t> </a:t>
            </a:r>
            <a:r>
              <a:rPr lang="en-US" dirty="0" err="1"/>
              <a:t>커널을</a:t>
            </a:r>
            <a:r>
              <a:rPr lang="en-US" dirty="0"/>
              <a:t> </a:t>
            </a:r>
            <a:r>
              <a:rPr lang="en-US" dirty="0" err="1"/>
              <a:t>만드는</a:t>
            </a:r>
            <a:r>
              <a:rPr lang="en-US" dirty="0"/>
              <a:t> </a:t>
            </a:r>
            <a:r>
              <a:rPr lang="en-US" dirty="0" err="1"/>
              <a:t>등의</a:t>
            </a:r>
            <a:r>
              <a:rPr lang="en-US" dirty="0"/>
              <a:t> </a:t>
            </a:r>
            <a:r>
              <a:rPr lang="en-US" dirty="0" err="1"/>
              <a:t>작업을</a:t>
            </a:r>
            <a:r>
              <a:rPr lang="en-US" dirty="0"/>
              <a:t> </a:t>
            </a:r>
            <a:r>
              <a:rPr lang="en-US" dirty="0" err="1"/>
              <a:t>시도하곤</a:t>
            </a:r>
            <a:r>
              <a:rPr lang="en-US" dirty="0"/>
              <a:t> </a:t>
            </a:r>
            <a:r>
              <a:rPr lang="ko-KR" altLang="en-US" dirty="0"/>
              <a:t>했습니다</a:t>
            </a:r>
            <a:r>
              <a:rPr lang="en-US" altLang="ko-KR" dirty="0"/>
              <a:t>.</a:t>
            </a:r>
          </a:p>
          <a:p>
            <a:r>
              <a:rPr lang="en-US" dirty="0" err="1"/>
              <a:t>따라서</a:t>
            </a:r>
            <a:r>
              <a:rPr lang="en-US" dirty="0"/>
              <a:t> </a:t>
            </a:r>
            <a:r>
              <a:rPr lang="en-US" dirty="0" err="1"/>
              <a:t>고양이</a:t>
            </a:r>
            <a:r>
              <a:rPr lang="en-US" dirty="0"/>
              <a:t> 귀 </a:t>
            </a:r>
            <a:r>
              <a:rPr lang="en-US" dirty="0" err="1"/>
              <a:t>커널</a:t>
            </a:r>
            <a:r>
              <a:rPr lang="en-US" dirty="0"/>
              <a:t>, </a:t>
            </a:r>
            <a:r>
              <a:rPr lang="en-US" dirty="0" err="1"/>
              <a:t>고양이</a:t>
            </a:r>
            <a:r>
              <a:rPr lang="en-US" dirty="0"/>
              <a:t> 코 </a:t>
            </a:r>
            <a:r>
              <a:rPr lang="en-US" dirty="0" err="1"/>
              <a:t>커널</a:t>
            </a:r>
            <a:r>
              <a:rPr lang="en-US" dirty="0"/>
              <a:t>, </a:t>
            </a:r>
            <a:r>
              <a:rPr lang="en-US" dirty="0" err="1"/>
              <a:t>고양이</a:t>
            </a:r>
            <a:r>
              <a:rPr lang="en-US" dirty="0"/>
              <a:t> 눈 </a:t>
            </a:r>
            <a:r>
              <a:rPr lang="en-US" dirty="0" err="1"/>
              <a:t>커널을</a:t>
            </a:r>
            <a:r>
              <a:rPr lang="en-US" dirty="0"/>
              <a:t> </a:t>
            </a:r>
            <a:r>
              <a:rPr lang="en-US" dirty="0" err="1"/>
              <a:t>사용할</a:t>
            </a:r>
            <a:r>
              <a:rPr lang="en-US" dirty="0"/>
              <a:t> 수 </a:t>
            </a:r>
            <a:r>
              <a:rPr lang="en-US" dirty="0" err="1"/>
              <a:t>있으며</a:t>
            </a:r>
            <a:r>
              <a:rPr lang="en-US" dirty="0"/>
              <a:t>, </a:t>
            </a:r>
            <a:r>
              <a:rPr lang="en-US" dirty="0" err="1"/>
              <a:t>이러한</a:t>
            </a:r>
            <a:r>
              <a:rPr lang="en-US" dirty="0"/>
              <a:t> </a:t>
            </a:r>
            <a:r>
              <a:rPr lang="en-US" dirty="0" err="1"/>
              <a:t>커널이</a:t>
            </a:r>
            <a:r>
              <a:rPr lang="en-US" dirty="0"/>
              <a:t> </a:t>
            </a:r>
            <a:r>
              <a:rPr lang="en-US" dirty="0" err="1"/>
              <a:t>전부</a:t>
            </a:r>
            <a:r>
              <a:rPr lang="en-US" dirty="0"/>
              <a:t> </a:t>
            </a:r>
            <a:r>
              <a:rPr lang="en-US" dirty="0" err="1"/>
              <a:t>이미지를</a:t>
            </a:r>
            <a:r>
              <a:rPr lang="en-US" dirty="0"/>
              <a:t> </a:t>
            </a:r>
            <a:r>
              <a:rPr lang="en-US" dirty="0" err="1"/>
              <a:t>거쳐서</a:t>
            </a:r>
            <a:r>
              <a:rPr lang="en-US" dirty="0"/>
              <a:t> </a:t>
            </a:r>
            <a:r>
              <a:rPr lang="en-US" dirty="0" err="1"/>
              <a:t>일치하는</a:t>
            </a:r>
            <a:r>
              <a:rPr lang="en-US" dirty="0"/>
              <a:t> </a:t>
            </a:r>
            <a:r>
              <a:rPr lang="en-US" dirty="0" err="1"/>
              <a:t>항목이</a:t>
            </a:r>
            <a:r>
              <a:rPr lang="en-US" dirty="0"/>
              <a:t> </a:t>
            </a:r>
            <a:r>
              <a:rPr lang="en-US" dirty="0" err="1"/>
              <a:t>발견되면</a:t>
            </a:r>
            <a:r>
              <a:rPr lang="en-US" dirty="0"/>
              <a:t> </a:t>
            </a:r>
            <a:r>
              <a:rPr lang="en-US" dirty="0" err="1"/>
              <a:t>고양이가</a:t>
            </a:r>
            <a:r>
              <a:rPr lang="en-US" dirty="0"/>
              <a:t> </a:t>
            </a:r>
            <a:r>
              <a:rPr lang="en-US" dirty="0" err="1"/>
              <a:t>있다고</a:t>
            </a:r>
            <a:r>
              <a:rPr lang="en-US" dirty="0"/>
              <a:t> </a:t>
            </a:r>
            <a:r>
              <a:rPr lang="en-US" dirty="0" err="1"/>
              <a:t>추측할</a:t>
            </a:r>
            <a:r>
              <a:rPr lang="en-US" dirty="0"/>
              <a:t> </a:t>
            </a:r>
            <a:r>
              <a:rPr lang="en-US" dirty="0" err="1"/>
              <a:t>수도</a:t>
            </a:r>
            <a:r>
              <a:rPr lang="en-US" dirty="0"/>
              <a:t> </a:t>
            </a:r>
            <a:r>
              <a:rPr lang="en-US" dirty="0" err="1"/>
              <a:t>있습니다</a:t>
            </a:r>
            <a:r>
              <a:rPr lang="en-US" dirty="0"/>
              <a:t>!</a:t>
            </a:r>
          </a:p>
          <a:p>
            <a:endParaRPr lang="en-US" dirty="0"/>
          </a:p>
          <a:p>
            <a:r>
              <a:rPr lang="en-US" dirty="0" err="1"/>
              <a:t>하지만</a:t>
            </a:r>
            <a:r>
              <a:rPr lang="en-US" dirty="0"/>
              <a:t> </a:t>
            </a:r>
            <a:r>
              <a:rPr lang="en-US" dirty="0" err="1"/>
              <a:t>뉴럴</a:t>
            </a:r>
            <a:r>
              <a:rPr lang="en-US" dirty="0"/>
              <a:t> </a:t>
            </a:r>
            <a:r>
              <a:rPr lang="en-US" dirty="0" err="1"/>
              <a:t>네트워크의</a:t>
            </a:r>
            <a:r>
              <a:rPr lang="en-US" dirty="0"/>
              <a:t> </a:t>
            </a:r>
            <a:r>
              <a:rPr lang="en-US" dirty="0" err="1"/>
              <a:t>성능이</a:t>
            </a:r>
            <a:r>
              <a:rPr lang="en-US" dirty="0"/>
              <a:t> </a:t>
            </a:r>
            <a:r>
              <a:rPr lang="en-US" dirty="0" err="1"/>
              <a:t>점점</a:t>
            </a:r>
            <a:r>
              <a:rPr lang="en-US" dirty="0"/>
              <a:t> 더 </a:t>
            </a:r>
            <a:r>
              <a:rPr lang="en-US" dirty="0" err="1"/>
              <a:t>강력해지면서</a:t>
            </a:r>
            <a:r>
              <a:rPr lang="en-US" dirty="0"/>
              <a:t> </a:t>
            </a:r>
            <a:r>
              <a:rPr lang="en-US" dirty="0" err="1"/>
              <a:t>사람들은</a:t>
            </a:r>
            <a:r>
              <a:rPr lang="en-US" dirty="0"/>
              <a:t> </a:t>
            </a:r>
            <a:r>
              <a:rPr lang="en-US" dirty="0" err="1"/>
              <a:t>놀라운</a:t>
            </a:r>
            <a:r>
              <a:rPr lang="en-US" dirty="0"/>
              <a:t> </a:t>
            </a:r>
            <a:r>
              <a:rPr lang="en-US" dirty="0" err="1"/>
              <a:t>연결에</a:t>
            </a:r>
            <a:r>
              <a:rPr lang="en-US" dirty="0"/>
              <a:t> </a:t>
            </a:r>
            <a:r>
              <a:rPr lang="en-US" dirty="0" err="1"/>
              <a:t>성공했습니다</a:t>
            </a:r>
            <a:r>
              <a:rPr lang="en-US" dirty="0"/>
              <a:t>. </a:t>
            </a:r>
          </a:p>
          <a:p>
            <a:r>
              <a:rPr lang="ko-KR" altLang="en-US" dirty="0"/>
              <a:t>커널은 </a:t>
            </a:r>
            <a:r>
              <a:rPr lang="en-US" dirty="0" err="1"/>
              <a:t>가중치를</a:t>
            </a:r>
            <a:r>
              <a:rPr lang="en-US" dirty="0"/>
              <a:t> </a:t>
            </a:r>
            <a:r>
              <a:rPr lang="en-US" dirty="0" err="1"/>
              <a:t>입력에</a:t>
            </a:r>
            <a:r>
              <a:rPr lang="en-US" dirty="0"/>
              <a:t> </a:t>
            </a:r>
            <a:r>
              <a:rPr lang="en-US" dirty="0" err="1"/>
              <a:t>곱한</a:t>
            </a:r>
            <a:r>
              <a:rPr lang="en-US" dirty="0"/>
              <a:t> </a:t>
            </a:r>
            <a:r>
              <a:rPr lang="en-US" dirty="0" err="1"/>
              <a:t>다음</a:t>
            </a:r>
            <a:r>
              <a:rPr lang="en-US" dirty="0"/>
              <a:t> </a:t>
            </a:r>
            <a:r>
              <a:rPr lang="en-US" dirty="0" err="1"/>
              <a:t>결과를</a:t>
            </a:r>
            <a:r>
              <a:rPr lang="en-US" dirty="0"/>
              <a:t> </a:t>
            </a:r>
            <a:r>
              <a:rPr lang="en-US" dirty="0" err="1"/>
              <a:t>합산하</a:t>
            </a:r>
            <a:r>
              <a:rPr lang="ko-KR" altLang="en-US" dirty="0"/>
              <a:t>는 형태를 갖고 있습니다</a:t>
            </a:r>
            <a:r>
              <a:rPr lang="en-US" altLang="ko-KR" dirty="0"/>
              <a:t>.</a:t>
            </a:r>
            <a:r>
              <a:rPr lang="en-US" dirty="0"/>
              <a:t> </a:t>
            </a:r>
            <a:r>
              <a:rPr lang="en-US" dirty="0" err="1"/>
              <a:t>이런</a:t>
            </a:r>
            <a:r>
              <a:rPr lang="en-US" dirty="0"/>
              <a:t> </a:t>
            </a:r>
            <a:r>
              <a:rPr lang="en-US" dirty="0" err="1"/>
              <a:t>방식을</a:t>
            </a:r>
            <a:r>
              <a:rPr lang="en-US" dirty="0"/>
              <a:t> </a:t>
            </a:r>
            <a:r>
              <a:rPr lang="en-US" dirty="0" err="1"/>
              <a:t>사용하는</a:t>
            </a:r>
            <a:r>
              <a:rPr lang="en-US" dirty="0"/>
              <a:t> </a:t>
            </a:r>
            <a:r>
              <a:rPr lang="en-US" dirty="0" err="1"/>
              <a:t>것이</a:t>
            </a:r>
            <a:r>
              <a:rPr lang="en-US" dirty="0"/>
              <a:t> 또 </a:t>
            </a:r>
            <a:r>
              <a:rPr lang="en-US" dirty="0" err="1"/>
              <a:t>뭐가</a:t>
            </a:r>
            <a:r>
              <a:rPr lang="en-US" dirty="0"/>
              <a:t> </a:t>
            </a:r>
            <a:r>
              <a:rPr lang="en-US" dirty="0" err="1"/>
              <a:t>있을까요</a:t>
            </a:r>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네</a:t>
            </a:r>
            <a:r>
              <a:rPr lang="en-US" dirty="0"/>
              <a:t>, </a:t>
            </a:r>
            <a:r>
              <a:rPr lang="en-US" dirty="0" err="1"/>
              <a:t>그렇습니다</a:t>
            </a:r>
            <a:r>
              <a:rPr lang="en-US" dirty="0"/>
              <a:t>. </a:t>
            </a:r>
            <a:r>
              <a:rPr lang="en-US" dirty="0" err="1"/>
              <a:t>뉴런도</a:t>
            </a:r>
            <a:r>
              <a:rPr lang="en-US" dirty="0"/>
              <a:t> </a:t>
            </a:r>
            <a:r>
              <a:rPr lang="en-US" dirty="0" err="1"/>
              <a:t>이렇게</a:t>
            </a:r>
            <a:r>
              <a:rPr lang="en-US" dirty="0"/>
              <a:t> </a:t>
            </a:r>
            <a:r>
              <a:rPr lang="en-US" dirty="0" err="1"/>
              <a:t>합니다</a:t>
            </a:r>
            <a:r>
              <a:rPr lang="en-US" dirty="0"/>
              <a:t>! </a:t>
            </a:r>
            <a:r>
              <a:rPr lang="en-US" dirty="0" err="1"/>
              <a:t>이것이</a:t>
            </a:r>
            <a:r>
              <a:rPr lang="en-US" dirty="0"/>
              <a:t> </a:t>
            </a:r>
            <a:r>
              <a:rPr lang="en-US" dirty="0" err="1"/>
              <a:t>바로</a:t>
            </a:r>
            <a:r>
              <a:rPr lang="en-US" dirty="0"/>
              <a:t> CNN(Convolutional Neural Network)</a:t>
            </a:r>
            <a:r>
              <a:rPr lang="en-US" dirty="0" err="1"/>
              <a:t>입니다</a:t>
            </a:r>
            <a:r>
              <a:rPr lang="en-US" dirty="0"/>
              <a:t>. CNN(Convolutional Neural Network)</a:t>
            </a:r>
            <a:r>
              <a:rPr lang="en-US" dirty="0" err="1"/>
              <a:t>은</a:t>
            </a:r>
            <a:r>
              <a:rPr lang="en-US" dirty="0"/>
              <a:t> </a:t>
            </a:r>
            <a:r>
              <a:rPr lang="en-US" dirty="0" err="1"/>
              <a:t>뉴런의</a:t>
            </a:r>
            <a:r>
              <a:rPr lang="en-US" dirty="0"/>
              <a:t> </a:t>
            </a:r>
            <a:r>
              <a:rPr lang="en-US" dirty="0" err="1"/>
              <a:t>입력을</a:t>
            </a:r>
            <a:r>
              <a:rPr lang="en-US" dirty="0"/>
              <a:t> </a:t>
            </a:r>
            <a:r>
              <a:rPr lang="en-US" dirty="0" err="1"/>
              <a:t>커널에</a:t>
            </a:r>
            <a:r>
              <a:rPr lang="en-US" dirty="0"/>
              <a:t> </a:t>
            </a:r>
            <a:r>
              <a:rPr lang="en-US" dirty="0" err="1"/>
              <a:t>매핑하며</a:t>
            </a:r>
            <a:r>
              <a:rPr lang="en-US" dirty="0"/>
              <a:t>, </a:t>
            </a:r>
            <a:r>
              <a:rPr lang="en-US" dirty="0" err="1"/>
              <a:t>이때</a:t>
            </a:r>
            <a:r>
              <a:rPr lang="en-US" dirty="0"/>
              <a:t> </a:t>
            </a:r>
            <a:r>
              <a:rPr lang="en-US" dirty="0" err="1"/>
              <a:t>트레이닝</a:t>
            </a:r>
            <a:r>
              <a:rPr lang="en-US" dirty="0"/>
              <a:t> </a:t>
            </a:r>
            <a:r>
              <a:rPr lang="en-US" dirty="0" err="1"/>
              <a:t>가능한</a:t>
            </a:r>
            <a:r>
              <a:rPr lang="en-US" dirty="0"/>
              <a:t> </a:t>
            </a:r>
            <a:r>
              <a:rPr lang="en-US" dirty="0" err="1"/>
              <a:t>가중치를</a:t>
            </a:r>
            <a:r>
              <a:rPr lang="en-US" dirty="0"/>
              <a:t> </a:t>
            </a:r>
            <a:r>
              <a:rPr lang="en-US" dirty="0" err="1"/>
              <a:t>적용합니다</a:t>
            </a:r>
            <a:r>
              <a:rPr lang="en-US" dirty="0"/>
              <a:t>. </a:t>
            </a:r>
          </a:p>
          <a:p>
            <a:endParaRPr lang="en-US" dirty="0">
              <a:hlinkClick r:id="rId3"/>
            </a:endParaRPr>
          </a:p>
          <a:p>
            <a:r>
              <a:rPr lang="en-US" dirty="0" err="1"/>
              <a:t>흥미로운</a:t>
            </a:r>
            <a:r>
              <a:rPr lang="en-US" dirty="0"/>
              <a:t> </a:t>
            </a:r>
            <a:r>
              <a:rPr lang="en-US" dirty="0" err="1"/>
              <a:t>역사</a:t>
            </a:r>
            <a:r>
              <a:rPr lang="en-US" dirty="0"/>
              <a:t>: </a:t>
            </a:r>
            <a:r>
              <a:rPr lang="en-US" dirty="0">
                <a:hlinkClick r:id="rId3"/>
              </a:rPr>
              <a:t>https://glassboxmedicine.com/2019/04/13/a-short-history-of-convolutional-neural-networks/</a:t>
            </a:r>
            <a:endParaRPr lang="en-US" dirty="0"/>
          </a:p>
          <a:p>
            <a:r>
              <a:rPr lang="en-US" dirty="0" err="1"/>
              <a:t>CNN에서</a:t>
            </a:r>
            <a:r>
              <a:rPr lang="en-US" dirty="0"/>
              <a:t> </a:t>
            </a:r>
            <a:r>
              <a:rPr lang="en-US" dirty="0" err="1"/>
              <a:t>역전파가</a:t>
            </a:r>
            <a:r>
              <a:rPr lang="en-US" dirty="0"/>
              <a:t> </a:t>
            </a:r>
            <a:r>
              <a:rPr lang="en-US" dirty="0" err="1"/>
              <a:t>작동하는</a:t>
            </a:r>
            <a:r>
              <a:rPr lang="en-US" dirty="0"/>
              <a:t> </a:t>
            </a:r>
            <a:r>
              <a:rPr lang="en-US" dirty="0" err="1"/>
              <a:t>원리</a:t>
            </a:r>
            <a:r>
              <a:rPr lang="en-US" dirty="0"/>
              <a:t>: </a:t>
            </a:r>
            <a:r>
              <a:rPr lang="en-US" dirty="0">
                <a:hlinkClick r:id="rId4"/>
              </a:rPr>
              <a:t>https://www.jefkine.com/general/2016/09/05/backpropagation-in-convolutional-neural-networks/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이것은 새로운 뉴럴 네트워크 아키텍처입니다. 랩에서 다룰 아키텍처에 비하면 조금 작지만 구조는 유사합니다. 우선 입력 이미지가 있습니다. 먼저 가변 수의 합성곱 레이어로 시작하겠습니다(이 경우에는 2개의 3x3x1 회색조 필터). 원하는 수만큼의 레이어를 사용할 수 있으며, 각 레이어는 이미지 원본에서 흥미로운 특징을 추출하려고 시도하는 방식으로 새 이미지를 생성합니다.</a:t>
            </a:r>
          </a:p>
          <a:p>
            <a:endParaRPr lang="en-US" dirty="0"/>
          </a:p>
          <a:p>
            <a:r>
              <a:rPr lang="en-US" dirty="0"/>
              <a:t>그리고 이러한 이미지를 서로의 위에 쌓겠습니다. 그러면 3D 이미지를 얻게 되지만 인간이 인식하는 성격의 3D는 아닙니다. 그런 다음에는 새로운 필터 세트를 통해 새 이미지를 전송할 수 있습니다. 합성곱 수행 시에는 흑백인 관계로 엄밀히 따지면 2D 합성곱을 수행하게 되지만 실제로는 윈도우 크기에 스택된 이미지의 수를 곱하는 3D 개체 합성곱을 수행하게 됩니다. 2개의 스택된 이미지가 있으므로 커널은 스택된 이미지의 3x3x2 슬라이스를 처리합니다. 위의 그림에는 2개의 3x3x2 필터가 있습니다.</a:t>
            </a:r>
          </a:p>
          <a:p>
            <a:endParaRPr lang="en-US" dirty="0"/>
          </a:p>
          <a:p>
            <a:r>
              <a:rPr lang="en-US" dirty="0"/>
              <a:t>합성곱이 완료되면 모든 </a:t>
            </a:r>
            <a:r>
              <a:rPr lang="en-US" dirty="0" err="1"/>
              <a:t>요소를</a:t>
            </a:r>
            <a:r>
              <a:rPr lang="en-US" dirty="0"/>
              <a:t> </a:t>
            </a:r>
            <a:r>
              <a:rPr lang="en-US" dirty="0" err="1"/>
              <a:t>평탄화</a:t>
            </a:r>
            <a:r>
              <a:rPr lang="en-US" dirty="0"/>
              <a:t>(Flatten)</a:t>
            </a:r>
            <a:r>
              <a:rPr lang="en-US" dirty="0" err="1"/>
              <a:t>하게</a:t>
            </a:r>
            <a:r>
              <a:rPr lang="en-US" dirty="0"/>
              <a:t> 되며, 정상적으로 뉴럴 네트워크를 통해 </a:t>
            </a:r>
            <a:r>
              <a:rPr lang="en-US" dirty="0" err="1"/>
              <a:t>결과를</a:t>
            </a:r>
            <a:r>
              <a:rPr lang="en-US" dirty="0"/>
              <a:t> </a:t>
            </a:r>
            <a:r>
              <a:rPr lang="ko-KR" altLang="en-US" dirty="0"/>
              <a:t>얻어낼 수 있습니다</a:t>
            </a:r>
            <a:r>
              <a:rPr lang="en-US" altLang="ko-KR" dirty="0"/>
              <a:t>.</a:t>
            </a:r>
            <a:endParaRPr lang="en-US" dirty="0"/>
          </a:p>
          <a:p>
            <a:endParaRPr lang="en-US" dirty="0"/>
          </a:p>
          <a:p>
            <a:r>
              <a:rPr lang="en-US" dirty="0"/>
              <a:t>데이터 사이언티스트들이 커널 크기를 추가적으로 실험하곤 했고 일부 사례에서 유용한 경우도 있긴 하지만 </a:t>
            </a:r>
            <a:r>
              <a:rPr lang="en-US" b="1" dirty="0">
                <a:solidFill>
                  <a:srgbClr val="FF0000"/>
                </a:solidFill>
              </a:rPr>
              <a:t>경험적으로는 3x3</a:t>
            </a:r>
            <a:r>
              <a:rPr lang="en-US" dirty="0"/>
              <a:t>을 고수하는 편이 효과적입니다. 컴퓨터 비전 이론으로 돌아가 이유를 파악해 보겠습니다.</a:t>
            </a:r>
          </a:p>
          <a:p>
            <a:endParaRPr lang="en-US" dirty="0"/>
          </a:p>
          <a:p>
            <a:r>
              <a:rPr lang="en-US" dirty="0"/>
              <a:t>커널 시각화 방법에 대한 적절한 StackOverflow 문서: </a:t>
            </a:r>
            <a:r>
              <a:rPr lang="en-US" dirty="0">
                <a:hlinkClick r:id="rId3"/>
              </a:rPr>
              <a:t>https://stackoverflow.com/questions/43305891/how-to-correctly-get-layer-weights-from-conv2d-in-keras</a:t>
            </a:r>
            <a:endParaRPr lang="en-US" dirty="0"/>
          </a:p>
          <a:p>
            <a:r>
              <a:rPr lang="en-US" dirty="0"/>
              <a:t>커널의 차원에 대한 또 다른 StackOverflow 문서: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좀 더 발전된 주제이지만 여기서는 보편적인 합성곱을 다루고 있습니다. 하지만 이를 수행할 수 있는 방법은 많습니다.</a:t>
            </a:r>
          </a:p>
          <a:p>
            <a:r>
              <a:rPr lang="en-US" dirty="0"/>
              <a:t>다양한 유형에 대한 분석 문서: </a:t>
            </a:r>
            <a:r>
              <a:rPr lang="en-US" dirty="0">
                <a:hlinkClick r:id="rId5"/>
              </a:rPr>
              <a:t>https://towardsdatascience.com/a-comprehensive-introduction-to-different-types-of-convolutions-in-deep-learning-669281e58215</a:t>
            </a:r>
            <a:endParaRPr lang="en-US" dirty="0"/>
          </a:p>
          <a:p>
            <a:r>
              <a:rPr lang="en-US" dirty="0"/>
              <a:t>수학을 설명하는 문서: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400" dirty="0"/>
              <a:t>연구원들이 뉴럴 네트워크 이전에 이러한 커널을 처음 개발했을 때는 이를 사용하여 </a:t>
            </a:r>
            <a:r>
              <a:rPr lang="en-US" sz="2400" dirty="0" err="1"/>
              <a:t>기본적으로</a:t>
            </a:r>
            <a:r>
              <a:rPr lang="en-US" sz="2400" dirty="0"/>
              <a:t> </a:t>
            </a:r>
            <a:r>
              <a:rPr lang="en-US" sz="2400" dirty="0" err="1"/>
              <a:t>이미지의</a:t>
            </a:r>
            <a:r>
              <a:rPr lang="en-US" sz="2400" dirty="0"/>
              <a:t> </a:t>
            </a:r>
            <a:r>
              <a:rPr lang="ko-KR" altLang="en-US" sz="2400" dirty="0"/>
              <a:t>미분값까지</a:t>
            </a:r>
            <a:r>
              <a:rPr lang="en-US" sz="2400" dirty="0"/>
              <a:t> 계산할 수 있음을 깨닫았습니다. 이게 도대체 무슨 뜻일까요? 이미지의 색상 변화가 급격하게 변화하는 장소인 </a:t>
            </a:r>
            <a:r>
              <a:rPr lang="en-US" sz="2400" dirty="0" err="1"/>
              <a:t>엣지를</a:t>
            </a:r>
            <a:r>
              <a:rPr lang="en-US" sz="2400" dirty="0"/>
              <a:t> </a:t>
            </a:r>
            <a:r>
              <a:rPr lang="en-US" sz="2400" dirty="0" err="1"/>
              <a:t>가져</a:t>
            </a:r>
            <a:r>
              <a:rPr lang="ko-KR" altLang="en-US" sz="2400" dirty="0"/>
              <a:t>오기 위한 특별한 커널들이 있습니다</a:t>
            </a:r>
            <a:r>
              <a:rPr lang="en-US" altLang="ko-KR" sz="2400" dirty="0"/>
              <a:t>.</a:t>
            </a:r>
            <a:r>
              <a:rPr lang="en-US" sz="2400" dirty="0"/>
              <a:t> 예를 들어 왼쪽 커널은 수직 엣지를, 오른쪽 커널은 수평 엣지를 가져옵니다. </a:t>
            </a:r>
          </a:p>
          <a:p>
            <a:r>
              <a:rPr lang="en-US" sz="2400" dirty="0"/>
              <a:t>(왼쪽에 수평선이 없는 것이 보이십니까? 수평선이 있는 경우에는 수평적 변화가 없기 때문입니다). </a:t>
            </a:r>
          </a:p>
          <a:p>
            <a:endParaRPr lang="en-US" sz="2400" dirty="0"/>
          </a:p>
          <a:p>
            <a:r>
              <a:rPr lang="en-US" sz="2400" dirty="0"/>
              <a:t>수직적 변화와 수평적 변화의 정보를 결합하면 되는 것입니다! 이제 각 지점의 변화 방향을 확보했습니다. ('컬러 그라데이션'이라는 용어가 어디서 유래되었는지 생각해 본 적 있으신가요?)</a:t>
            </a:r>
          </a:p>
          <a:p>
            <a:endParaRPr lang="en-US" sz="2400" dirty="0"/>
          </a:p>
          <a:p>
            <a:r>
              <a:rPr lang="en-US" sz="2400" dirty="0"/>
              <a:t>이 정보로 멋진 일들을 할 수 있습니다. 예를 들면 이미지(앞서 다뤘던 구슬 등)의 모든 원을 식별할 수 있습니다. 하지만 이와 관련된 복잡한 수학을 직접 파악하는 대신 뉴럴 네트워크가 파악하도록 할 것입니다.</a:t>
            </a:r>
          </a:p>
          <a:p>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dirty="0"/>
              <a:t>다음은 이러한 개념을 실제로 보여주는 훌륭한 데모 웹사이트입니다. </a:t>
            </a:r>
            <a:r>
              <a:rPr lang="en-US" sz="2400" dirty="0">
                <a:hlinkClick r:id="rId3"/>
              </a:rPr>
              <a:t>https://setosa.io/ev/image-kernels/</a:t>
            </a: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dirty="0"/>
              <a:t>Stanford cs demo</a:t>
            </a:r>
            <a:r>
              <a:rPr lang="en-US" sz="2400" b="1" dirty="0"/>
              <a:t> </a:t>
            </a:r>
            <a:r>
              <a:rPr lang="ko-KR" altLang="en-US" sz="2400" b="0" u="none" dirty="0">
                <a:solidFill>
                  <a:srgbClr val="3673EB"/>
                </a:solidFill>
              </a:rPr>
              <a:t>사이트 </a:t>
            </a:r>
            <a:r>
              <a:rPr lang="en" altLang="ko-KR" sz="2400" b="1" u="sng" dirty="0">
                <a:solidFill>
                  <a:srgbClr val="3673EB"/>
                </a:solidFill>
              </a:rPr>
              <a:t>https://</a:t>
            </a:r>
            <a:r>
              <a:rPr lang="en" altLang="ko-KR" sz="2400" b="1" u="sng" dirty="0" err="1">
                <a:solidFill>
                  <a:srgbClr val="3673EB"/>
                </a:solidFill>
              </a:rPr>
              <a:t>cs.stanford.edu</a:t>
            </a:r>
            <a:r>
              <a:rPr lang="en" altLang="ko-KR" sz="2400" b="1" u="sng" dirty="0">
                <a:solidFill>
                  <a:srgbClr val="3673EB"/>
                </a:solidFill>
              </a:rPr>
              <a:t>/people/</a:t>
            </a:r>
            <a:r>
              <a:rPr lang="en" altLang="ko-KR" sz="2400" b="1" u="sng" dirty="0" err="1">
                <a:solidFill>
                  <a:srgbClr val="3673EB"/>
                </a:solidFill>
              </a:rPr>
              <a:t>karpathy</a:t>
            </a:r>
            <a:r>
              <a:rPr lang="en" altLang="ko-KR" sz="2400" b="1" u="sng" dirty="0">
                <a:solidFill>
                  <a:srgbClr val="3673EB"/>
                </a:solidFill>
              </a:rPr>
              <a:t>/</a:t>
            </a:r>
            <a:r>
              <a:rPr lang="en" altLang="ko-KR" sz="2400" b="1" u="sng" dirty="0" err="1">
                <a:solidFill>
                  <a:srgbClr val="3673EB"/>
                </a:solidFill>
              </a:rPr>
              <a:t>convnetjs</a:t>
            </a:r>
            <a:r>
              <a:rPr lang="en" altLang="ko-KR" sz="2400" b="1" u="sng" dirty="0">
                <a:solidFill>
                  <a:srgbClr val="3673EB"/>
                </a:solidFill>
              </a:rPr>
              <a:t>/demo/cifar10.html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ko-KR" sz="2400" b="1" u="sng" dirty="0">
              <a:solidFill>
                <a:srgbClr val="3673EB"/>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ko-KR" sz="2400" b="1" u="sng" dirty="0">
              <a:solidFill>
                <a:srgbClr val="3673EB"/>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2400" dirty="0"/>
              <a:t>연구원들이 뉴럴 네트워크 이전에 이러한 커널을 처음 개발했을 때는 이를 사용하여 </a:t>
            </a:r>
            <a:r>
              <a:rPr lang="en-US" sz="2400" dirty="0" err="1"/>
              <a:t>기본적으로</a:t>
            </a:r>
            <a:r>
              <a:rPr lang="en-US" sz="2400" dirty="0"/>
              <a:t> </a:t>
            </a:r>
            <a:r>
              <a:rPr lang="en-US" sz="2400" dirty="0" err="1"/>
              <a:t>이미지의</a:t>
            </a:r>
            <a:r>
              <a:rPr lang="en-US" sz="2400" dirty="0"/>
              <a:t> </a:t>
            </a:r>
            <a:r>
              <a:rPr lang="ko-KR" altLang="en-US" sz="2400" dirty="0"/>
              <a:t>미분값까지</a:t>
            </a:r>
            <a:r>
              <a:rPr lang="en-US" sz="2400" dirty="0"/>
              <a:t> 계산할 수 있음을 깨닫았습니다. 이게 도대체 무슨 뜻일까요? 이미지의 색상 변화가 급격하게 변화하는 장소인 </a:t>
            </a:r>
            <a:r>
              <a:rPr lang="en-US" sz="2400" dirty="0" err="1"/>
              <a:t>엣지를</a:t>
            </a:r>
            <a:r>
              <a:rPr lang="en-US" sz="2400" dirty="0"/>
              <a:t> </a:t>
            </a:r>
            <a:r>
              <a:rPr lang="en-US" sz="2400" dirty="0" err="1"/>
              <a:t>가져</a:t>
            </a:r>
            <a:r>
              <a:rPr lang="ko-KR" altLang="en-US" sz="2400" dirty="0"/>
              <a:t>오기 위한 특별한 커널들이 있습니다</a:t>
            </a:r>
            <a:r>
              <a:rPr lang="en-US" altLang="ko-KR" sz="2400" dirty="0"/>
              <a:t>.</a:t>
            </a:r>
            <a:r>
              <a:rPr lang="en-US" sz="2400" dirty="0"/>
              <a:t> 예를 들어 왼쪽 커널은 수직 엣지를, 오른쪽 커널은 수평 엣지를 가져옵니다. </a:t>
            </a:r>
          </a:p>
          <a:p>
            <a:r>
              <a:rPr lang="en-US" sz="2400" dirty="0"/>
              <a:t>(왼쪽에 수평선이 없는 것이 보이십니까? 수평선이 있는 경우에는 수평적 변화가 없기 때문입니다). </a:t>
            </a:r>
          </a:p>
          <a:p>
            <a:endParaRPr lang="en-US" sz="2400" dirty="0"/>
          </a:p>
          <a:p>
            <a:r>
              <a:rPr lang="en-US" sz="2400" dirty="0"/>
              <a:t>수직적 변화와 수평적 변화의 정보를 결합하면 되는 것입니다! 이제 각 지점의 변화 방향을 확보했습니다. ('컬러 그라데이션'이라는 용어가 어디서 유래되었는지 생각해 본 적 있으신가요?)</a:t>
            </a:r>
          </a:p>
          <a:p>
            <a:endParaRPr lang="en-US" sz="2400" dirty="0"/>
          </a:p>
          <a:p>
            <a:r>
              <a:rPr lang="en-US" sz="2400" dirty="0"/>
              <a:t>이 정보로 멋진 일들을 할 수 있습니다. 예를 들면 이미지(앞서 다뤘던 구슬 등)의 모든 원을 식별할 수 있습니다. 하지만 이와 관련된 복잡한 수학을 직접 파악하는 대신 뉴럴 네트워크가 파악하도록 할 것입니다.</a:t>
            </a:r>
          </a:p>
          <a:p>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dirty="0"/>
              <a:t>다음은 이러한 개념을 실제로 보여주는 훌륭한 데모 웹사이트입니다. </a:t>
            </a:r>
            <a:r>
              <a:rPr lang="en-US" sz="2400" dirty="0">
                <a:hlinkClick r:id="rId3"/>
              </a:rPr>
              <a:t>https://setosa.io/ev/image-kernels/</a:t>
            </a: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dirty="0"/>
              <a:t>Stanford cs demo</a:t>
            </a:r>
            <a:r>
              <a:rPr lang="en-US" sz="2400" b="1" dirty="0"/>
              <a:t> </a:t>
            </a:r>
            <a:r>
              <a:rPr lang="ko-KR" altLang="en-US" sz="2400" b="0" u="none" dirty="0">
                <a:solidFill>
                  <a:srgbClr val="3673EB"/>
                </a:solidFill>
              </a:rPr>
              <a:t>사이트 </a:t>
            </a:r>
            <a:r>
              <a:rPr lang="en" altLang="ko-KR" sz="2400" b="1" u="sng" dirty="0">
                <a:solidFill>
                  <a:srgbClr val="3673EB"/>
                </a:solidFill>
              </a:rPr>
              <a:t>https://</a:t>
            </a:r>
            <a:r>
              <a:rPr lang="en" altLang="ko-KR" sz="2400" b="1" u="sng" dirty="0" err="1">
                <a:solidFill>
                  <a:srgbClr val="3673EB"/>
                </a:solidFill>
              </a:rPr>
              <a:t>cs.stanford.edu</a:t>
            </a:r>
            <a:r>
              <a:rPr lang="en" altLang="ko-KR" sz="2400" b="1" u="sng" dirty="0">
                <a:solidFill>
                  <a:srgbClr val="3673EB"/>
                </a:solidFill>
              </a:rPr>
              <a:t>/people/</a:t>
            </a:r>
            <a:r>
              <a:rPr lang="en" altLang="ko-KR" sz="2400" b="1" u="sng" dirty="0" err="1">
                <a:solidFill>
                  <a:srgbClr val="3673EB"/>
                </a:solidFill>
              </a:rPr>
              <a:t>karpathy</a:t>
            </a:r>
            <a:r>
              <a:rPr lang="en" altLang="ko-KR" sz="2400" b="1" u="sng" dirty="0">
                <a:solidFill>
                  <a:srgbClr val="3673EB"/>
                </a:solidFill>
              </a:rPr>
              <a:t>/</a:t>
            </a:r>
            <a:r>
              <a:rPr lang="en" altLang="ko-KR" sz="2400" b="1" u="sng" dirty="0" err="1">
                <a:solidFill>
                  <a:srgbClr val="3673EB"/>
                </a:solidFill>
              </a:rPr>
              <a:t>convnetjs</a:t>
            </a:r>
            <a:r>
              <a:rPr lang="en" altLang="ko-KR" sz="2400" b="1" u="sng" dirty="0">
                <a:solidFill>
                  <a:srgbClr val="3673EB"/>
                </a:solidFill>
              </a:rPr>
              <a:t>/demo/cifar10.html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ko-KR" sz="2400" b="1" u="sng" dirty="0">
              <a:solidFill>
                <a:srgbClr val="3673EB"/>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ko-KR" sz="2400" b="1" u="sng" dirty="0">
              <a:solidFill>
                <a:srgbClr val="3673EB"/>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409091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잠시</a:t>
            </a:r>
            <a:r>
              <a:rPr lang="en-US" dirty="0"/>
              <a:t> </a:t>
            </a:r>
            <a:r>
              <a:rPr lang="en-US" dirty="0" err="1"/>
              <a:t>달리</a:t>
            </a:r>
            <a:r>
              <a:rPr lang="en-US" dirty="0"/>
              <a:t> </a:t>
            </a:r>
            <a:r>
              <a:rPr lang="en-US" dirty="0" err="1"/>
              <a:t>생각해</a:t>
            </a:r>
            <a:r>
              <a:rPr lang="en-US" dirty="0"/>
              <a:t> </a:t>
            </a:r>
            <a:r>
              <a:rPr lang="en-US" dirty="0" err="1"/>
              <a:t>보면</a:t>
            </a:r>
            <a:r>
              <a:rPr lang="en-US" dirty="0"/>
              <a:t>, </a:t>
            </a:r>
            <a:r>
              <a:rPr lang="en-US" dirty="0" err="1"/>
              <a:t>인공</a:t>
            </a:r>
            <a:r>
              <a:rPr lang="en-US" dirty="0"/>
              <a:t> </a:t>
            </a:r>
            <a:r>
              <a:rPr lang="en-US" dirty="0" err="1"/>
              <a:t>신경의</a:t>
            </a:r>
            <a:r>
              <a:rPr lang="en-US" dirty="0"/>
              <a:t> </a:t>
            </a:r>
            <a:r>
              <a:rPr lang="en-US" dirty="0" err="1"/>
              <a:t>원리는</a:t>
            </a:r>
            <a:r>
              <a:rPr lang="en-US" dirty="0"/>
              <a:t> </a:t>
            </a:r>
            <a:r>
              <a:rPr lang="en-US" dirty="0" err="1"/>
              <a:t>인간의</a:t>
            </a:r>
            <a:r>
              <a:rPr lang="en-US" dirty="0"/>
              <a:t> </a:t>
            </a:r>
            <a:r>
              <a:rPr lang="en-US" dirty="0" err="1"/>
              <a:t>두뇌가</a:t>
            </a:r>
            <a:r>
              <a:rPr lang="en-US" dirty="0"/>
              <a:t> </a:t>
            </a:r>
            <a:r>
              <a:rPr lang="en-US" dirty="0" err="1"/>
              <a:t>이미지를</a:t>
            </a:r>
            <a:r>
              <a:rPr lang="en-US" dirty="0"/>
              <a:t> </a:t>
            </a:r>
            <a:r>
              <a:rPr lang="en-US" dirty="0" err="1"/>
              <a:t>처리하는</a:t>
            </a:r>
            <a:r>
              <a:rPr lang="en-US" dirty="0"/>
              <a:t> </a:t>
            </a:r>
            <a:r>
              <a:rPr lang="en-US" dirty="0" err="1"/>
              <a:t>방식과</a:t>
            </a:r>
            <a:r>
              <a:rPr lang="en-US" dirty="0"/>
              <a:t> </a:t>
            </a:r>
            <a:r>
              <a:rPr lang="en-US" dirty="0" err="1"/>
              <a:t>매우</a:t>
            </a:r>
            <a:r>
              <a:rPr lang="en-US" dirty="0"/>
              <a:t> </a:t>
            </a:r>
            <a:r>
              <a:rPr lang="en-US" dirty="0" err="1"/>
              <a:t>유사합니다</a:t>
            </a:r>
            <a:r>
              <a:rPr lang="en-US" dirty="0"/>
              <a:t>. </a:t>
            </a:r>
            <a:r>
              <a:rPr lang="en-US" dirty="0" err="1"/>
              <a:t>인간의</a:t>
            </a:r>
            <a:r>
              <a:rPr lang="en-US" dirty="0"/>
              <a:t> </a:t>
            </a:r>
            <a:r>
              <a:rPr lang="en-US" dirty="0" err="1"/>
              <a:t>뇌와</a:t>
            </a:r>
            <a:r>
              <a:rPr lang="en-US" dirty="0"/>
              <a:t> </a:t>
            </a:r>
            <a:r>
              <a:rPr lang="en-US" dirty="0" err="1"/>
              <a:t>인공</a:t>
            </a:r>
            <a:r>
              <a:rPr lang="en-US" dirty="0"/>
              <a:t> </a:t>
            </a:r>
            <a:r>
              <a:rPr lang="en-US" dirty="0" err="1"/>
              <a:t>두뇌</a:t>
            </a:r>
            <a:r>
              <a:rPr lang="en-US" dirty="0"/>
              <a:t> </a:t>
            </a:r>
            <a:r>
              <a:rPr lang="en-US" dirty="0" err="1"/>
              <a:t>모두</a:t>
            </a:r>
            <a:r>
              <a:rPr lang="en-US" dirty="0"/>
              <a:t> </a:t>
            </a:r>
            <a:r>
              <a:rPr lang="en-US" dirty="0" err="1"/>
              <a:t>엣지</a:t>
            </a:r>
            <a:r>
              <a:rPr lang="en-US" dirty="0"/>
              <a:t> </a:t>
            </a:r>
            <a:r>
              <a:rPr lang="en-US" dirty="0" err="1"/>
              <a:t>검출기를</a:t>
            </a:r>
            <a:r>
              <a:rPr lang="en-US" dirty="0"/>
              <a:t> </a:t>
            </a:r>
            <a:r>
              <a:rPr lang="en-US" dirty="0" err="1"/>
              <a:t>사용하고</a:t>
            </a:r>
            <a:r>
              <a:rPr lang="en-US" dirty="0"/>
              <a:t> </a:t>
            </a:r>
            <a:r>
              <a:rPr lang="en-US" dirty="0" err="1"/>
              <a:t>결과를</a:t>
            </a:r>
            <a:r>
              <a:rPr lang="en-US" dirty="0"/>
              <a:t> </a:t>
            </a:r>
            <a:r>
              <a:rPr lang="en-US" dirty="0" err="1"/>
              <a:t>다음</a:t>
            </a:r>
            <a:r>
              <a:rPr lang="en-US" dirty="0"/>
              <a:t> </a:t>
            </a:r>
            <a:r>
              <a:rPr lang="en-US" dirty="0" err="1"/>
              <a:t>레이어로</a:t>
            </a:r>
            <a:r>
              <a:rPr lang="en-US" dirty="0"/>
              <a:t> </a:t>
            </a:r>
            <a:r>
              <a:rPr lang="en-US" dirty="0" err="1"/>
              <a:t>공급하며</a:t>
            </a:r>
            <a:r>
              <a:rPr lang="en-US" dirty="0"/>
              <a:t>, 이 </a:t>
            </a:r>
            <a:r>
              <a:rPr lang="en-US" dirty="0" err="1"/>
              <a:t>레이어는</a:t>
            </a:r>
            <a:r>
              <a:rPr lang="en-US" dirty="0"/>
              <a:t> </a:t>
            </a:r>
            <a:r>
              <a:rPr lang="en-US" dirty="0" err="1"/>
              <a:t>엣지</a:t>
            </a:r>
            <a:r>
              <a:rPr lang="en-US" dirty="0"/>
              <a:t> </a:t>
            </a:r>
            <a:r>
              <a:rPr lang="en-US" dirty="0" err="1"/>
              <a:t>간의</a:t>
            </a:r>
            <a:r>
              <a:rPr lang="en-US" dirty="0"/>
              <a:t> </a:t>
            </a:r>
            <a:r>
              <a:rPr lang="en-US" dirty="0" err="1"/>
              <a:t>교차</a:t>
            </a:r>
            <a:r>
              <a:rPr lang="en-US" dirty="0"/>
              <a:t> </a:t>
            </a:r>
            <a:r>
              <a:rPr lang="en-US" dirty="0" err="1"/>
              <a:t>지점을</a:t>
            </a:r>
            <a:r>
              <a:rPr lang="en-US" dirty="0"/>
              <a:t> </a:t>
            </a:r>
            <a:r>
              <a:rPr lang="en-US" dirty="0" err="1"/>
              <a:t>검출하여</a:t>
            </a:r>
            <a:r>
              <a:rPr lang="en-US" dirty="0"/>
              <a:t> </a:t>
            </a:r>
            <a:r>
              <a:rPr lang="en-US" dirty="0" err="1"/>
              <a:t>텍스처와</a:t>
            </a:r>
            <a:r>
              <a:rPr lang="en-US" dirty="0"/>
              <a:t> </a:t>
            </a:r>
            <a:r>
              <a:rPr lang="en-US" dirty="0" err="1"/>
              <a:t>패턴을</a:t>
            </a:r>
            <a:r>
              <a:rPr lang="en-US" dirty="0"/>
              <a:t> </a:t>
            </a:r>
            <a:r>
              <a:rPr lang="en-US" dirty="0" err="1"/>
              <a:t>검출하는</a:t>
            </a:r>
            <a:r>
              <a:rPr lang="en-US" dirty="0"/>
              <a:t> 데 </a:t>
            </a:r>
            <a:r>
              <a:rPr lang="en-US" dirty="0" err="1"/>
              <a:t>능숙해지게</a:t>
            </a:r>
            <a:r>
              <a:rPr lang="en-US" dirty="0"/>
              <a:t> </a:t>
            </a:r>
            <a:r>
              <a:rPr lang="en-US" dirty="0" err="1"/>
              <a:t>됩니다</a:t>
            </a:r>
            <a:r>
              <a:rPr lang="en-US" dirty="0"/>
              <a:t>. </a:t>
            </a:r>
            <a:r>
              <a:rPr lang="en-US" dirty="0" err="1"/>
              <a:t>이는</a:t>
            </a:r>
            <a:r>
              <a:rPr lang="en-US" dirty="0"/>
              <a:t> </a:t>
            </a:r>
            <a:r>
              <a:rPr lang="en-US" dirty="0" err="1"/>
              <a:t>다음</a:t>
            </a:r>
            <a:r>
              <a:rPr lang="en-US" dirty="0"/>
              <a:t> </a:t>
            </a:r>
            <a:r>
              <a:rPr lang="en-US" dirty="0" err="1"/>
              <a:t>레이어로</a:t>
            </a:r>
            <a:r>
              <a:rPr lang="en-US" dirty="0"/>
              <a:t> </a:t>
            </a:r>
            <a:r>
              <a:rPr lang="en-US" dirty="0" err="1"/>
              <a:t>계속해서</a:t>
            </a:r>
            <a:r>
              <a:rPr lang="en-US" dirty="0"/>
              <a:t> </a:t>
            </a:r>
            <a:r>
              <a:rPr lang="en-US" dirty="0" err="1"/>
              <a:t>공급되며</a:t>
            </a:r>
            <a:r>
              <a:rPr lang="en-US" dirty="0"/>
              <a:t> </a:t>
            </a:r>
            <a:r>
              <a:rPr lang="en-US" dirty="0" err="1"/>
              <a:t>점점</a:t>
            </a:r>
            <a:r>
              <a:rPr lang="en-US" dirty="0"/>
              <a:t> 더 </a:t>
            </a:r>
            <a:r>
              <a:rPr lang="en-US" dirty="0" err="1"/>
              <a:t>발전해</a:t>
            </a:r>
            <a:r>
              <a:rPr lang="en-US" dirty="0"/>
              <a:t> </a:t>
            </a:r>
            <a:r>
              <a:rPr lang="en-US" dirty="0" err="1"/>
              <a:t>결국에는</a:t>
            </a:r>
            <a:r>
              <a:rPr lang="en-US" dirty="0"/>
              <a:t> </a:t>
            </a:r>
            <a:r>
              <a:rPr lang="en-US" dirty="0" err="1"/>
              <a:t>전체</a:t>
            </a:r>
            <a:r>
              <a:rPr lang="en-US" dirty="0"/>
              <a:t> </a:t>
            </a:r>
            <a:r>
              <a:rPr lang="en-US" dirty="0" err="1"/>
              <a:t>개체를</a:t>
            </a:r>
            <a:r>
              <a:rPr lang="en-US" dirty="0"/>
              <a:t> </a:t>
            </a:r>
            <a:r>
              <a:rPr lang="en-US" dirty="0" err="1"/>
              <a:t>인식할</a:t>
            </a:r>
            <a:r>
              <a:rPr lang="en-US" dirty="0"/>
              <a:t> 수 </a:t>
            </a:r>
            <a:r>
              <a:rPr lang="en-US" dirty="0" err="1"/>
              <a:t>있게</a:t>
            </a:r>
            <a:r>
              <a:rPr lang="en-US" dirty="0"/>
              <a:t> </a:t>
            </a:r>
            <a:r>
              <a:rPr lang="en-US" dirty="0" err="1"/>
              <a:t>됩니다</a:t>
            </a:r>
            <a:r>
              <a:rPr lang="en-US" dirty="0"/>
              <a:t>.</a:t>
            </a:r>
          </a:p>
          <a:p>
            <a:endParaRPr lang="en-US" dirty="0"/>
          </a:p>
          <a:p>
            <a:r>
              <a:rPr lang="en-US" dirty="0" err="1"/>
              <a:t>다음은</a:t>
            </a:r>
            <a:r>
              <a:rPr lang="en-US" dirty="0"/>
              <a:t> ASL </a:t>
            </a:r>
            <a:r>
              <a:rPr lang="en-US" dirty="0" err="1"/>
              <a:t>데이터세트에</a:t>
            </a:r>
            <a:r>
              <a:rPr lang="en-US" dirty="0"/>
              <a:t> </a:t>
            </a:r>
            <a:r>
              <a:rPr lang="en-US" dirty="0" err="1"/>
              <a:t>각각</a:t>
            </a:r>
            <a:r>
              <a:rPr lang="en-US" dirty="0"/>
              <a:t> 3개의 </a:t>
            </a:r>
            <a:r>
              <a:rPr lang="en-US" dirty="0" err="1"/>
              <a:t>뉴런으로</a:t>
            </a:r>
            <a:r>
              <a:rPr lang="en-US" dirty="0"/>
              <a:t> </a:t>
            </a:r>
            <a:r>
              <a:rPr lang="en-US" dirty="0" err="1"/>
              <a:t>이루어진</a:t>
            </a:r>
            <a:r>
              <a:rPr lang="en-US" dirty="0"/>
              <a:t> 4개의 </a:t>
            </a:r>
            <a:r>
              <a:rPr lang="en-US" dirty="0" err="1"/>
              <a:t>레이어를</a:t>
            </a:r>
            <a:r>
              <a:rPr lang="en-US" dirty="0"/>
              <a:t> </a:t>
            </a:r>
            <a:r>
              <a:rPr lang="en-US" dirty="0" err="1"/>
              <a:t>사용했을</a:t>
            </a:r>
            <a:r>
              <a:rPr lang="en-US" dirty="0"/>
              <a:t> </a:t>
            </a:r>
            <a:r>
              <a:rPr lang="en-US" dirty="0" err="1"/>
              <a:t>때의</a:t>
            </a:r>
            <a:r>
              <a:rPr lang="en-US" dirty="0"/>
              <a:t> </a:t>
            </a:r>
            <a:r>
              <a:rPr lang="en-US" dirty="0" err="1"/>
              <a:t>결과입니다</a:t>
            </a:r>
            <a:r>
              <a:rPr lang="en-US" dirty="0"/>
              <a:t>. </a:t>
            </a:r>
            <a:r>
              <a:rPr lang="en-US" dirty="0" err="1"/>
              <a:t>이미지가</a:t>
            </a:r>
            <a:r>
              <a:rPr lang="en-US" dirty="0"/>
              <a:t> </a:t>
            </a:r>
            <a:r>
              <a:rPr lang="en-US" dirty="0" err="1"/>
              <a:t>작기</a:t>
            </a:r>
            <a:r>
              <a:rPr lang="en-US" dirty="0"/>
              <a:t> </a:t>
            </a:r>
            <a:r>
              <a:rPr lang="en-US" dirty="0" err="1"/>
              <a:t>때문에</a:t>
            </a:r>
            <a:r>
              <a:rPr lang="en-US" dirty="0"/>
              <a:t> </a:t>
            </a:r>
            <a:r>
              <a:rPr lang="ko-KR" altLang="en-US" dirty="0"/>
              <a:t>엄청나게 </a:t>
            </a:r>
            <a:r>
              <a:rPr lang="en-US" dirty="0" err="1"/>
              <a:t>눈에</a:t>
            </a:r>
            <a:r>
              <a:rPr lang="en-US" dirty="0"/>
              <a:t> </a:t>
            </a:r>
            <a:r>
              <a:rPr lang="en-US" dirty="0" err="1"/>
              <a:t>띄는</a:t>
            </a:r>
            <a:r>
              <a:rPr lang="en-US" dirty="0"/>
              <a:t> </a:t>
            </a:r>
            <a:r>
              <a:rPr lang="en-US" dirty="0" err="1"/>
              <a:t>부분은</a:t>
            </a:r>
            <a:r>
              <a:rPr lang="en-US" dirty="0"/>
              <a:t> </a:t>
            </a:r>
            <a:r>
              <a:rPr lang="en-US" dirty="0" err="1"/>
              <a:t>없습니다</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2308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416631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16754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hlinkClick r:id="rId3"/>
              </a:rPr>
              <a:t>https://deepdreamgenerator.com/</a:t>
            </a:r>
            <a:r>
              <a:rPr lang="en-US" dirty="0">
                <a:latin typeface="Trebuchet MS"/>
              </a:rPr>
              <a:t>을 통해서도 </a:t>
            </a:r>
            <a:r>
              <a:rPr lang="en-US" dirty="0" err="1">
                <a:latin typeface="Trebuchet MS"/>
              </a:rPr>
              <a:t>구슬을</a:t>
            </a:r>
            <a:r>
              <a:rPr lang="en-US" dirty="0">
                <a:latin typeface="Trebuchet MS"/>
              </a:rPr>
              <a:t> </a:t>
            </a:r>
            <a:r>
              <a:rPr lang="en-US" dirty="0" err="1">
                <a:latin typeface="Trebuchet MS"/>
              </a:rPr>
              <a:t>살펴</a:t>
            </a:r>
            <a:r>
              <a:rPr lang="ko-KR" altLang="en-US" dirty="0">
                <a:latin typeface="Trebuchet MS"/>
              </a:rPr>
              <a:t>본 결과입니다</a:t>
            </a:r>
            <a:r>
              <a:rPr lang="en-US" altLang="ko-KR" dirty="0">
                <a:latin typeface="Trebuchet MS"/>
              </a:rPr>
              <a:t>. </a:t>
            </a:r>
            <a:r>
              <a:rPr lang="en-US" dirty="0">
                <a:latin typeface="Trebuchet MS"/>
              </a:rPr>
              <a:t>Deep Dream Generator는 다양한 유형의 개체의 수많은 고해상도 사진에 대한 훨씬 큰 네트워크를 사용하여 구축되었습니다. </a:t>
            </a:r>
            <a:r>
              <a:rPr lang="en-US" dirty="0" err="1">
                <a:latin typeface="Trebuchet MS"/>
              </a:rPr>
              <a:t>따라서</a:t>
            </a:r>
            <a:r>
              <a:rPr lang="en-US" dirty="0">
                <a:latin typeface="Trebuchet MS"/>
              </a:rPr>
              <a:t> 검출할 수 있는 패턴이나 개체를 개선합니다. </a:t>
            </a:r>
            <a:r>
              <a:rPr lang="en-US" dirty="0" err="1">
                <a:latin typeface="Trebuchet MS"/>
              </a:rPr>
              <a:t>여기서의</a:t>
            </a:r>
            <a:r>
              <a:rPr lang="en-US" dirty="0">
                <a:latin typeface="Trebuchet MS"/>
              </a:rPr>
              <a:t> </a:t>
            </a:r>
            <a:r>
              <a:rPr lang="ko-KR" altLang="en-US" dirty="0">
                <a:latin typeface="Trebuchet MS"/>
              </a:rPr>
              <a:t>해석 결과는 </a:t>
            </a:r>
            <a:r>
              <a:rPr lang="en-US" dirty="0" err="1">
                <a:latin typeface="Trebuchet MS"/>
              </a:rPr>
              <a:t>인공</a:t>
            </a:r>
            <a:r>
              <a:rPr lang="en-US" dirty="0">
                <a:latin typeface="Trebuchet MS"/>
              </a:rPr>
              <a:t> 지능의 의중을 </a:t>
            </a:r>
            <a:r>
              <a:rPr lang="en-US" dirty="0" err="1">
                <a:latin typeface="Trebuchet MS"/>
              </a:rPr>
              <a:t>헤아리려</a:t>
            </a:r>
            <a:r>
              <a:rPr lang="en-US" dirty="0">
                <a:latin typeface="Trebuchet MS"/>
              </a:rPr>
              <a:t> </a:t>
            </a:r>
            <a:r>
              <a:rPr lang="en-US" dirty="0" err="1">
                <a:latin typeface="Trebuchet MS"/>
              </a:rPr>
              <a:t>시도</a:t>
            </a:r>
            <a:r>
              <a:rPr lang="ko-KR" altLang="en-US" dirty="0">
                <a:latin typeface="Trebuchet MS"/>
              </a:rPr>
              <a:t>한 결과입니다</a:t>
            </a:r>
            <a:r>
              <a:rPr lang="en-US" altLang="ko-KR" dirty="0">
                <a:latin typeface="Trebuchet MS"/>
              </a:rPr>
              <a:t>.</a:t>
            </a:r>
            <a:r>
              <a:rPr lang="en-US" dirty="0">
                <a:latin typeface="Trebuchet MS"/>
              </a:rPr>
              <a:t> </a:t>
            </a:r>
            <a:r>
              <a:rPr lang="ko-KR" altLang="en-US" dirty="0">
                <a:latin typeface="Trebuchet MS"/>
              </a:rPr>
              <a:t>다소</a:t>
            </a:r>
            <a:r>
              <a:rPr lang="en-US" altLang="ko-KR" dirty="0">
                <a:latin typeface="Trebuchet MS"/>
              </a:rPr>
              <a:t>, </a:t>
            </a:r>
            <a:r>
              <a:rPr lang="en-US" dirty="0">
                <a:latin typeface="Trebuchet MS"/>
              </a:rPr>
              <a:t>비</a:t>
            </a:r>
            <a:r>
              <a:rPr lang="ko-KR" altLang="en-US" dirty="0">
                <a:latin typeface="Trebuchet MS"/>
              </a:rPr>
              <a:t>전문적으로 </a:t>
            </a:r>
            <a:r>
              <a:rPr lang="en-US" dirty="0" err="1">
                <a:latin typeface="Trebuchet MS"/>
              </a:rPr>
              <a:t>들리기는</a:t>
            </a:r>
            <a:r>
              <a:rPr lang="en-US" dirty="0">
                <a:latin typeface="Trebuchet MS"/>
              </a:rPr>
              <a:t> 하지만 만화의 개를 거의 알아볼 수가 있습니다. Google의 인셉션 네트워크는 원래 다수의 개 사진에 대해 트레이닝되었으므로 중간 레이어를 시각화하기 위한 도구가 다수의 몽환적인 개 사진을 표시하게 되었습니다.</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다음 랩을 위한 준비가 거의 다 끝났으며, 도움이 될 만한 몇 가지 요령만 더 살펴보겠습니다.</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풀링은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윈도우의</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모든</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값을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살펴보고</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단순한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통계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연산을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수행하는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방법입니다</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가장</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흔히</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사용되는</a:t>
            </a:r>
            <a:r>
              <a:rPr lang="en-US" sz="1100" b="0" i="0" u="none" strike="noStrike" kern="1200" dirty="0">
                <a:solidFill>
                  <a:schemeClr val="tx1"/>
                </a:solidFill>
                <a:effectLst/>
                <a:latin typeface="Trebuchet MS" pitchFamily="34" charset="0"/>
                <a:ea typeface="+mn-ea"/>
                <a:cs typeface="+mn-cs"/>
              </a:rPr>
              <a:t> Max Pooling(</a:t>
            </a:r>
            <a:r>
              <a:rPr lang="en-US" sz="1100" b="0" i="0" u="none" strike="noStrike" kern="1200" dirty="0" err="1">
                <a:solidFill>
                  <a:schemeClr val="tx1"/>
                </a:solidFill>
                <a:effectLst/>
                <a:latin typeface="Trebuchet MS" pitchFamily="34" charset="0"/>
                <a:ea typeface="+mn-ea"/>
                <a:cs typeface="+mn-cs"/>
              </a:rPr>
              <a:t>최대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풀링</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에서는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윈도우의</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가장</a:t>
            </a:r>
            <a:r>
              <a:rPr lang="en-US" sz="1100" b="0" i="0" u="none" strike="noStrike" kern="1200" dirty="0">
                <a:solidFill>
                  <a:schemeClr val="tx1"/>
                </a:solidFill>
                <a:effectLst/>
                <a:latin typeface="Trebuchet MS" pitchFamily="34" charset="0"/>
                <a:ea typeface="+mn-ea"/>
                <a:cs typeface="+mn-cs"/>
              </a:rPr>
              <a:t> 큰 </a:t>
            </a:r>
            <a:r>
              <a:rPr lang="en-US" sz="1100" b="0" i="0" u="none" strike="noStrike" kern="1200" dirty="0" err="1">
                <a:solidFill>
                  <a:schemeClr val="tx1"/>
                </a:solidFill>
                <a:effectLst/>
                <a:latin typeface="Trebuchet MS" pitchFamily="34" charset="0"/>
                <a:ea typeface="+mn-ea"/>
                <a:cs typeface="+mn-cs"/>
              </a:rPr>
              <a:t>값을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취한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다음</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나머지를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버립니다</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이러한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요령이</a:t>
            </a:r>
            <a:r>
              <a:rPr lang="en-US" sz="1100" b="0" i="0" u="none" strike="noStrike" kern="1200" dirty="0">
                <a:solidFill>
                  <a:schemeClr val="tx1"/>
                </a:solidFill>
                <a:effectLst/>
                <a:latin typeface="Trebuchet MS" pitchFamily="34" charset="0"/>
                <a:ea typeface="+mn-ea"/>
                <a:cs typeface="+mn-cs"/>
              </a:rPr>
              <a:t> 큰 </a:t>
            </a:r>
            <a:r>
              <a:rPr lang="en-US" sz="1100" b="0" i="0" u="none" strike="noStrike" kern="1200" dirty="0" err="1">
                <a:solidFill>
                  <a:schemeClr val="tx1"/>
                </a:solidFill>
                <a:effectLst/>
                <a:latin typeface="Trebuchet MS" pitchFamily="34" charset="0"/>
                <a:ea typeface="+mn-ea"/>
                <a:cs typeface="+mn-cs"/>
              </a:rPr>
              <a:t>이미지를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작업할</a:t>
            </a:r>
            <a:r>
              <a:rPr lang="en-US" sz="1100" b="0" i="0" u="none" strike="noStrike" kern="1200" dirty="0">
                <a:solidFill>
                  <a:schemeClr val="tx1"/>
                </a:solidFill>
                <a:effectLst/>
                <a:latin typeface="Trebuchet MS" pitchFamily="34" charset="0"/>
                <a:ea typeface="+mn-ea"/>
                <a:cs typeface="+mn-cs"/>
              </a:rPr>
              <a:t> 때 </a:t>
            </a:r>
            <a:r>
              <a:rPr lang="en-US" sz="1100" b="0" i="0" u="none" strike="noStrike" kern="1200" dirty="0" err="1">
                <a:solidFill>
                  <a:schemeClr val="tx1"/>
                </a:solidFill>
                <a:effectLst/>
                <a:latin typeface="Trebuchet MS" pitchFamily="34" charset="0"/>
                <a:ea typeface="+mn-ea"/>
                <a:cs typeface="+mn-cs"/>
              </a:rPr>
              <a:t>특히</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유용한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이유는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이미지를</a:t>
            </a:r>
            <a:r>
              <a:rPr lang="en-US" sz="1100" b="0" i="0" u="none" strike="noStrike" kern="1200" dirty="0">
                <a:solidFill>
                  <a:schemeClr val="tx1"/>
                </a:solidFill>
                <a:effectLst/>
                <a:latin typeface="Trebuchet MS" pitchFamily="34" charset="0"/>
                <a:ea typeface="+mn-ea"/>
                <a:cs typeface="+mn-cs"/>
              </a:rPr>
              <a:t> 더 </a:t>
            </a:r>
            <a:r>
              <a:rPr lang="en-US" sz="1100" b="0" i="0" u="none" strike="noStrike" kern="1200" dirty="0" err="1">
                <a:solidFill>
                  <a:schemeClr val="tx1"/>
                </a:solidFill>
                <a:effectLst/>
                <a:latin typeface="Trebuchet MS" pitchFamily="34" charset="0"/>
                <a:ea typeface="+mn-ea"/>
                <a:cs typeface="+mn-cs"/>
              </a:rPr>
              <a:t>작은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크기로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축소할</a:t>
            </a:r>
            <a:r>
              <a:rPr lang="en-US" sz="1100" b="0" i="0" u="none" strike="noStrike" kern="1200" dirty="0">
                <a:solidFill>
                  <a:schemeClr val="tx1"/>
                </a:solidFill>
                <a:effectLst/>
                <a:latin typeface="Trebuchet MS" pitchFamily="34" charset="0"/>
                <a:ea typeface="+mn-ea"/>
                <a:cs typeface="+mn-cs"/>
              </a:rPr>
              <a:t> 수 </a:t>
            </a:r>
            <a:r>
              <a:rPr lang="en-US" sz="1100" b="0" i="0" u="none" strike="noStrike" kern="1200" dirty="0" err="1">
                <a:solidFill>
                  <a:schemeClr val="tx1"/>
                </a:solidFill>
                <a:effectLst/>
                <a:latin typeface="Trebuchet MS" pitchFamily="34" charset="0"/>
                <a:ea typeface="+mn-ea"/>
                <a:cs typeface="+mn-cs"/>
              </a:rPr>
              <a:t>있는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방법이기</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때문입니다</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이미지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크기가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작으면</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연산</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작업이</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감소하므로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속도도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빨라지고</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비용도</a:t>
            </a:r>
            <a:r>
              <a:rPr lang="en-US" sz="1100" b="0" i="0" u="none" strike="noStrike" kern="1200" dirty="0">
                <a:solidFill>
                  <a:schemeClr val="tx1"/>
                </a:solidFill>
                <a:effectLst/>
                <a:latin typeface="Trebuchet MS" pitchFamily="34" charset="0"/>
                <a:ea typeface="+mn-ea"/>
                <a:cs typeface="+mn-cs"/>
              </a:rPr>
              <a:t> 덜 </a:t>
            </a:r>
            <a:r>
              <a:rPr lang="en-US" sz="1100" b="0" i="0" u="none" strike="noStrike" kern="1200" dirty="0" err="1">
                <a:solidFill>
                  <a:schemeClr val="tx1"/>
                </a:solidFill>
                <a:effectLst/>
                <a:latin typeface="Trebuchet MS" pitchFamily="34" charset="0"/>
                <a:ea typeface="+mn-ea"/>
                <a:cs typeface="+mn-cs"/>
              </a:rPr>
              <a:t>듭니다</a:t>
            </a:r>
            <a:r>
              <a:rPr lang="en-US" sz="1100" b="0" i="0" u="none" strike="noStrike" kern="1200" dirty="0">
                <a:solidFill>
                  <a:schemeClr val="tx1"/>
                </a:solidFill>
                <a:effectLst/>
                <a:latin typeface="Trebuchet MS" pitchFamily="34" charset="0"/>
                <a:ea typeface="+mn-ea"/>
                <a:cs typeface="+mn-cs"/>
              </a:rPr>
              <a: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드롭아웃은 어떤 면에서 앙상블 학습을 반영하는 또 다른 흥미로운 도구입니다. 트레이닝이 진행되는 동안 우리는 지정된 비율로 뉴런을 무작위로 차단할 것입니다. 즉, 뉴런이 해당 트레이닝 단계에 대해 학습할 수 없습니다. 이는 과적합을 방지하여 특정 입력이나 뉴런에 대한 과도한 의존을 없애줍니다. 비율을 1로 설정하지 않도록 조심하기만 하면 됩니다! 1로 설정하면 모든 뉴런이 차단되므로 모델이 학습을 할 수 없게 됩니다.</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err="1">
                <a:solidFill>
                  <a:schemeClr val="tx1"/>
                </a:solidFill>
                <a:effectLst/>
                <a:latin typeface="Trebuchet MS" pitchFamily="34" charset="0"/>
                <a:ea typeface="+mn-ea"/>
                <a:cs typeface="+mn-cs"/>
              </a:rPr>
              <a:t>검증</a:t>
            </a:r>
            <a:r>
              <a:rPr lang="en-US" sz="1100" b="0" i="0" u="none" strike="noStrike" kern="1200" dirty="0">
                <a:solidFill>
                  <a:schemeClr val="tx1"/>
                </a:solidFill>
                <a:effectLst/>
                <a:latin typeface="Trebuchet MS" pitchFamily="34" charset="0"/>
                <a:ea typeface="+mn-ea"/>
                <a:cs typeface="+mn-cs"/>
              </a:rPr>
              <a:t>(Validation) </a:t>
            </a:r>
            <a:r>
              <a:rPr lang="en-US" sz="1100" b="0" i="0" u="none" strike="noStrike" kern="1200" dirty="0" err="1">
                <a:solidFill>
                  <a:schemeClr val="tx1"/>
                </a:solidFill>
                <a:effectLst/>
                <a:latin typeface="Trebuchet MS" pitchFamily="34" charset="0"/>
                <a:ea typeface="+mn-ea"/>
                <a:cs typeface="+mn-cs"/>
              </a:rPr>
              <a:t>또는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예측</a:t>
            </a:r>
            <a:r>
              <a:rPr lang="en-US" sz="1100" b="0" i="0" u="none" strike="noStrike" kern="1200" dirty="0">
                <a:solidFill>
                  <a:schemeClr val="tx1"/>
                </a:solidFill>
                <a:effectLst/>
                <a:latin typeface="Trebuchet MS" pitchFamily="34" charset="0"/>
                <a:ea typeface="+mn-ea"/>
                <a:cs typeface="+mn-cs"/>
              </a:rPr>
              <a:t>(Test </a:t>
            </a:r>
            <a:r>
              <a:rPr lang="ko-KR" altLang="en-US" sz="1100" b="0" i="0" u="none" strike="noStrike" kern="1200" dirty="0">
                <a:solidFill>
                  <a:schemeClr val="tx1"/>
                </a:solidFill>
                <a:effectLst/>
                <a:latin typeface="Trebuchet MS" pitchFamily="34" charset="0"/>
                <a:ea typeface="+mn-ea"/>
                <a:cs typeface="+mn-cs"/>
              </a:rPr>
              <a:t>혹은 </a:t>
            </a:r>
            <a:r>
              <a:rPr lang="en-US" altLang="ko-KR" sz="1100" b="0" i="0" u="none" strike="noStrike" kern="1200" dirty="0">
                <a:solidFill>
                  <a:schemeClr val="tx1"/>
                </a:solidFill>
                <a:effectLst/>
                <a:latin typeface="Trebuchet MS" pitchFamily="34" charset="0"/>
                <a:ea typeface="+mn-ea"/>
                <a:cs typeface="+mn-cs"/>
              </a:rPr>
              <a:t>Inference)</a:t>
            </a:r>
            <a:r>
              <a:rPr lang="en-US" sz="1100" b="0" i="0" u="none" strike="noStrike" kern="1200" dirty="0">
                <a:solidFill>
                  <a:schemeClr val="tx1"/>
                </a:solidFill>
                <a:effectLst/>
                <a:latin typeface="Trebuchet MS" pitchFamily="34" charset="0"/>
                <a:ea typeface="+mn-ea"/>
                <a:cs typeface="+mn-cs"/>
              </a:rPr>
              <a:t> 도중에는 모든 뉴런이 </a:t>
            </a:r>
            <a:r>
              <a:rPr lang="en-US" sz="1100" b="0" i="0" u="none" strike="noStrike" kern="1200" dirty="0" err="1">
                <a:solidFill>
                  <a:schemeClr val="tx1"/>
                </a:solidFill>
                <a:effectLst/>
                <a:latin typeface="Trebuchet MS" pitchFamily="34" charset="0"/>
                <a:ea typeface="+mn-ea"/>
                <a:cs typeface="+mn-cs"/>
              </a:rPr>
              <a:t>다시</a:t>
            </a:r>
            <a:r>
              <a:rPr lang="en-US" sz="1100" b="0" i="0" u="none" strike="noStrike" kern="1200" dirty="0">
                <a:solidFill>
                  <a:schemeClr val="tx1"/>
                </a:solidFill>
                <a:effectLst/>
                <a:latin typeface="Trebuchet MS" pitchFamily="34" charset="0"/>
                <a:ea typeface="+mn-ea"/>
                <a:cs typeface="+mn-cs"/>
              </a:rPr>
              <a:t> </a:t>
            </a:r>
            <a:r>
              <a:rPr lang="ko-KR" altLang="en-US" sz="1100" b="0" i="0" u="none" strike="noStrike" kern="1200" dirty="0">
                <a:solidFill>
                  <a:schemeClr val="tx1"/>
                </a:solidFill>
                <a:effectLst/>
                <a:latin typeface="Trebuchet MS" pitchFamily="34" charset="0"/>
                <a:ea typeface="+mn-ea"/>
                <a:cs typeface="+mn-cs"/>
              </a:rPr>
              <a:t>활성화됩</a:t>
            </a:r>
            <a:r>
              <a:rPr lang="en-US" sz="1100" b="0" i="0" u="none" strike="noStrike" kern="1200" dirty="0" err="1">
                <a:solidFill>
                  <a:schemeClr val="tx1"/>
                </a:solidFill>
                <a:effectLst/>
                <a:latin typeface="Trebuchet MS" pitchFamily="34" charset="0"/>
                <a:ea typeface="+mn-ea"/>
                <a:cs typeface="+mn-cs"/>
              </a:rPr>
              <a:t>니다</a:t>
            </a:r>
            <a:r>
              <a:rPr lang="en-US" sz="1100" b="0" i="0" u="none" strike="noStrike" kern="1200" dirty="0">
                <a:solidFill>
                  <a:schemeClr val="tx1"/>
                </a:solidFill>
                <a:effectLst/>
                <a:latin typeface="Trebuchet MS" pitchFamily="34" charset="0"/>
                <a:ea typeface="+mn-ea"/>
                <a:cs typeface="+mn-cs"/>
              </a:rPr>
              <a:t>.</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dirty="0" err="1"/>
              <a:t>이것은</a:t>
            </a:r>
            <a:r>
              <a:rPr lang="en-US" sz="1100" dirty="0"/>
              <a:t> </a:t>
            </a:r>
            <a:r>
              <a:rPr lang="en-US" sz="1100" dirty="0" err="1"/>
              <a:t>다음</a:t>
            </a:r>
            <a:r>
              <a:rPr lang="en-US" sz="1100" dirty="0"/>
              <a:t> </a:t>
            </a:r>
            <a:r>
              <a:rPr lang="en-US" sz="1100" dirty="0" err="1"/>
              <a:t>랩에서</a:t>
            </a:r>
            <a:r>
              <a:rPr lang="en-US" sz="1100" dirty="0"/>
              <a:t> </a:t>
            </a:r>
            <a:r>
              <a:rPr lang="en-US" sz="1100" dirty="0" err="1"/>
              <a:t>사용할</a:t>
            </a:r>
            <a:r>
              <a:rPr lang="en-US" sz="1100" dirty="0"/>
              <a:t> </a:t>
            </a:r>
            <a:r>
              <a:rPr lang="en-US" sz="1100" dirty="0" err="1"/>
              <a:t>네트워크입니다</a:t>
            </a:r>
            <a:r>
              <a:rPr lang="en-US" sz="1100" dirty="0"/>
              <a:t>!</a:t>
            </a:r>
          </a:p>
          <a:p>
            <a:pPr marL="0" indent="0">
              <a:buFontTx/>
              <a:buNone/>
            </a:pPr>
            <a:endParaRPr lang="en-US" sz="1100" dirty="0"/>
          </a:p>
          <a:p>
            <a:pPr marL="0" indent="0">
              <a:buFontTx/>
              <a:buNone/>
            </a:pPr>
            <a:r>
              <a:rPr lang="en-US" sz="1100" dirty="0" err="1"/>
              <a:t>배치</a:t>
            </a:r>
            <a:r>
              <a:rPr lang="en-US" sz="1100" dirty="0"/>
              <a:t> </a:t>
            </a:r>
            <a:r>
              <a:rPr lang="en-US" sz="1100" dirty="0" err="1"/>
              <a:t>정규화라는</a:t>
            </a:r>
            <a:r>
              <a:rPr lang="en-US" sz="1100" dirty="0"/>
              <a:t> </a:t>
            </a:r>
            <a:r>
              <a:rPr lang="en-US" sz="1100" dirty="0" err="1"/>
              <a:t>작업도</a:t>
            </a:r>
            <a:r>
              <a:rPr lang="en-US" sz="1100" dirty="0"/>
              <a:t> </a:t>
            </a:r>
            <a:r>
              <a:rPr lang="en-US" sz="1100" dirty="0" err="1"/>
              <a:t>수행할</a:t>
            </a:r>
            <a:r>
              <a:rPr lang="en-US" sz="1100" dirty="0"/>
              <a:t> </a:t>
            </a:r>
            <a:r>
              <a:rPr lang="en-US" sz="1100" dirty="0" err="1"/>
              <a:t>예정이며</a:t>
            </a:r>
            <a:r>
              <a:rPr lang="en-US" sz="1100" dirty="0"/>
              <a:t>, 이 </a:t>
            </a:r>
            <a:r>
              <a:rPr lang="en-US" sz="1100" dirty="0" err="1"/>
              <a:t>작업은</a:t>
            </a:r>
            <a:r>
              <a:rPr lang="en-US" sz="1100" dirty="0"/>
              <a:t> </a:t>
            </a:r>
            <a:r>
              <a:rPr lang="en-US" sz="1100" dirty="0" err="1"/>
              <a:t>트레이닝</a:t>
            </a:r>
            <a:r>
              <a:rPr lang="en-US" sz="1100" dirty="0"/>
              <a:t> </a:t>
            </a:r>
            <a:r>
              <a:rPr lang="en-US" sz="1100" dirty="0" err="1"/>
              <a:t>도중</a:t>
            </a:r>
            <a:r>
              <a:rPr lang="en-US" sz="1100" dirty="0"/>
              <a:t> </a:t>
            </a:r>
            <a:r>
              <a:rPr lang="en-US" sz="1100" dirty="0" err="1"/>
              <a:t>레이어</a:t>
            </a:r>
            <a:r>
              <a:rPr lang="en-US" sz="1100" dirty="0"/>
              <a:t> </a:t>
            </a:r>
            <a:r>
              <a:rPr lang="en-US" sz="1100" dirty="0" err="1"/>
              <a:t>간에</a:t>
            </a:r>
            <a:r>
              <a:rPr lang="en-US" sz="1100" dirty="0"/>
              <a:t> </a:t>
            </a:r>
            <a:r>
              <a:rPr lang="en-US" sz="1100" dirty="0" err="1"/>
              <a:t>변화되는</a:t>
            </a:r>
            <a:r>
              <a:rPr lang="en-US" sz="1100" dirty="0"/>
              <a:t> </a:t>
            </a:r>
            <a:r>
              <a:rPr lang="en-US" sz="1100" dirty="0" err="1"/>
              <a:t>가중치의</a:t>
            </a:r>
            <a:r>
              <a:rPr lang="en-US" sz="1100" dirty="0"/>
              <a:t> </a:t>
            </a:r>
            <a:r>
              <a:rPr lang="en-US" sz="1100" dirty="0" err="1"/>
              <a:t>양을</a:t>
            </a:r>
            <a:r>
              <a:rPr lang="en-US" sz="1100" dirty="0"/>
              <a:t> </a:t>
            </a:r>
            <a:r>
              <a:rPr lang="en-US" sz="1100" dirty="0" err="1"/>
              <a:t>정규화합니다</a:t>
            </a:r>
            <a:r>
              <a:rPr lang="en-US" sz="1100" dirty="0"/>
              <a:t>. </a:t>
            </a:r>
            <a:r>
              <a:rPr lang="en-US" sz="1100" dirty="0" err="1"/>
              <a:t>배치</a:t>
            </a:r>
            <a:r>
              <a:rPr lang="en-US" sz="1100" dirty="0"/>
              <a:t> </a:t>
            </a:r>
            <a:r>
              <a:rPr lang="en-US" sz="1100" dirty="0" err="1"/>
              <a:t>정규화는</a:t>
            </a:r>
            <a:r>
              <a:rPr lang="en-US" sz="1100" dirty="0"/>
              <a:t> </a:t>
            </a:r>
            <a:r>
              <a:rPr lang="en-US" sz="1100" dirty="0" err="1"/>
              <a:t>내부</a:t>
            </a:r>
            <a:r>
              <a:rPr lang="en-US" sz="1100" dirty="0"/>
              <a:t> </a:t>
            </a:r>
            <a:r>
              <a:rPr lang="en-US" sz="1100" dirty="0" err="1"/>
              <a:t>공변량</a:t>
            </a:r>
            <a:r>
              <a:rPr lang="en-US" sz="1100" dirty="0"/>
              <a:t> </a:t>
            </a:r>
            <a:r>
              <a:rPr lang="en-US" sz="1100" dirty="0" err="1"/>
              <a:t>변화</a:t>
            </a:r>
            <a:r>
              <a:rPr lang="en-US" sz="1100" dirty="0"/>
              <a:t>(Internal Covariate shift)</a:t>
            </a:r>
            <a:r>
              <a:rPr lang="en-US" sz="1100" dirty="0" err="1"/>
              <a:t>라는</a:t>
            </a:r>
            <a:r>
              <a:rPr lang="en-US" sz="1100" dirty="0"/>
              <a:t> </a:t>
            </a:r>
            <a:r>
              <a:rPr lang="en-US" sz="1100" dirty="0" err="1"/>
              <a:t>것을</a:t>
            </a:r>
            <a:r>
              <a:rPr lang="en-US" sz="1100" dirty="0"/>
              <a:t> </a:t>
            </a:r>
            <a:r>
              <a:rPr lang="en-US" sz="1100" dirty="0" err="1"/>
              <a:t>방지하도록</a:t>
            </a:r>
            <a:r>
              <a:rPr lang="en-US" sz="1100" dirty="0"/>
              <a:t> </a:t>
            </a:r>
            <a:r>
              <a:rPr lang="en-US" sz="1100" dirty="0" err="1"/>
              <a:t>만들어졌지만</a:t>
            </a:r>
            <a:r>
              <a:rPr lang="en-US" sz="1100" dirty="0"/>
              <a:t> </a:t>
            </a:r>
            <a:r>
              <a:rPr lang="en-US" sz="1100" dirty="0" err="1"/>
              <a:t>실제로는</a:t>
            </a:r>
            <a:r>
              <a:rPr lang="en-US" sz="1100" dirty="0"/>
              <a:t> </a:t>
            </a:r>
            <a:r>
              <a:rPr lang="en-US" sz="1100" dirty="0" err="1"/>
              <a:t>이를</a:t>
            </a:r>
            <a:r>
              <a:rPr lang="en-US" sz="1100" dirty="0"/>
              <a:t> </a:t>
            </a:r>
            <a:r>
              <a:rPr lang="en-US" sz="1100" dirty="0" err="1"/>
              <a:t>방지하지</a:t>
            </a:r>
            <a:r>
              <a:rPr lang="en-US" sz="1100" dirty="0"/>
              <a:t> 않</a:t>
            </a:r>
            <a:r>
              <a:rPr lang="ko-KR" altLang="en-US" sz="1100" dirty="0"/>
              <a:t>는다는 논문이 있습니다</a:t>
            </a:r>
            <a:r>
              <a:rPr lang="en-US" altLang="ko-KR" sz="1100" dirty="0"/>
              <a:t>.</a:t>
            </a:r>
            <a:r>
              <a:rPr lang="en-US" sz="1100" dirty="0"/>
              <a:t> </a:t>
            </a:r>
            <a:r>
              <a:rPr lang="en-US" sz="1100" dirty="0" err="1"/>
              <a:t>그렇더라도</a:t>
            </a:r>
            <a:r>
              <a:rPr lang="en-US" sz="1100" dirty="0"/>
              <a:t>, </a:t>
            </a:r>
            <a:r>
              <a:rPr lang="en-US" sz="1100" dirty="0" err="1"/>
              <a:t>경험적으로는</a:t>
            </a:r>
            <a:r>
              <a:rPr lang="en-US" sz="1100" dirty="0"/>
              <a:t> </a:t>
            </a:r>
            <a:r>
              <a:rPr lang="en-US" sz="1100" dirty="0" err="1"/>
              <a:t>물체</a:t>
            </a:r>
            <a:r>
              <a:rPr lang="en-US" sz="1100" dirty="0"/>
              <a:t> </a:t>
            </a:r>
            <a:r>
              <a:rPr lang="en-US" sz="1100" dirty="0" err="1"/>
              <a:t>검출</a:t>
            </a:r>
            <a:r>
              <a:rPr lang="en-US" sz="1100" dirty="0"/>
              <a:t> </a:t>
            </a:r>
            <a:r>
              <a:rPr lang="en-US" sz="1100" dirty="0" err="1"/>
              <a:t>네트워크에</a:t>
            </a:r>
            <a:r>
              <a:rPr lang="en-US" sz="1100" dirty="0"/>
              <a:t> </a:t>
            </a:r>
            <a:r>
              <a:rPr lang="en-US" sz="1100" dirty="0" err="1"/>
              <a:t>도움을</a:t>
            </a:r>
            <a:r>
              <a:rPr lang="en-US" sz="1100" dirty="0"/>
              <a:t> 주</a:t>
            </a:r>
            <a:r>
              <a:rPr lang="ko-KR" altLang="en-US" sz="1100" dirty="0"/>
              <a:t>게 됩니다</a:t>
            </a:r>
            <a:r>
              <a:rPr lang="en-US" altLang="ko-KR" sz="1100" dirty="0"/>
              <a:t>.</a:t>
            </a:r>
            <a:endParaRPr lang="en-US" sz="1100" dirty="0"/>
          </a:p>
          <a:p>
            <a:pPr marL="0" indent="0">
              <a:buFontTx/>
              <a:buNone/>
            </a:pPr>
            <a:endParaRPr lang="en-US" sz="1100" dirty="0">
              <a:hlinkClick r:id="rId3"/>
            </a:endParaRPr>
          </a:p>
          <a:p>
            <a:pPr marL="0" indent="0">
              <a:buFontTx/>
              <a:buNone/>
            </a:pPr>
            <a:r>
              <a:rPr lang="en-US" dirty="0">
                <a:hlinkClick r:id="rId3"/>
              </a:rPr>
              <a:t>https://blog.paperspace.com/busting-the-myths-about-batch-normalization/</a:t>
            </a:r>
            <a:endParaRPr lang="en-US" dirty="0"/>
          </a:p>
          <a:p>
            <a:pPr marL="0" indent="0">
              <a:buFontTx/>
              <a:buNone/>
            </a:pPr>
            <a:r>
              <a:rPr lang="en-US" dirty="0">
                <a:hlinkClick r:id="rId4"/>
              </a:rPr>
              <a:t>https://papers.nips.cc/paper/7515-how-does-batch-normalization-help-optimization.pdf</a:t>
            </a:r>
            <a:endParaRPr lang="en-US" sz="1100" dirty="0"/>
          </a:p>
          <a:p>
            <a:pPr marL="0" indent="0">
              <a:buFontTx/>
              <a:buNone/>
            </a:pPr>
            <a:endParaRPr lang="en-US" sz="1100" dirty="0"/>
          </a:p>
          <a:p>
            <a:pPr marL="0" indent="0">
              <a:buFontTx/>
              <a:buNone/>
            </a:pPr>
            <a:r>
              <a:rPr lang="en-US" sz="1100" dirty="0" err="1"/>
              <a:t>다음</a:t>
            </a:r>
            <a:r>
              <a:rPr lang="en-US" sz="1100" dirty="0"/>
              <a:t> </a:t>
            </a:r>
            <a:r>
              <a:rPr lang="en-US" sz="1100" dirty="0" err="1"/>
              <a:t>랩에서</a:t>
            </a:r>
            <a:r>
              <a:rPr lang="en-US" sz="1100" dirty="0"/>
              <a:t> </a:t>
            </a:r>
            <a:r>
              <a:rPr lang="en-US" sz="1100" dirty="0" err="1"/>
              <a:t>수행할</a:t>
            </a:r>
            <a:r>
              <a:rPr lang="en-US" sz="1100" dirty="0"/>
              <a:t> </a:t>
            </a:r>
            <a:r>
              <a:rPr lang="en-US" sz="1100" dirty="0" err="1"/>
              <a:t>작업은</a:t>
            </a:r>
            <a:r>
              <a:rPr lang="en-US" sz="1100" dirty="0"/>
              <a:t> </a:t>
            </a:r>
            <a:r>
              <a:rPr lang="en-US" sz="1100" dirty="0" err="1"/>
              <a:t>다음과</a:t>
            </a:r>
            <a:r>
              <a:rPr lang="en-US" sz="1100" dirty="0"/>
              <a:t> </a:t>
            </a:r>
            <a:r>
              <a:rPr lang="en-US" sz="1100" dirty="0" err="1"/>
              <a:t>같습니다</a:t>
            </a:r>
            <a:r>
              <a:rPr lang="en-US" sz="1100" dirty="0"/>
              <a:t>.</a:t>
            </a:r>
          </a:p>
          <a:p>
            <a:pPr marL="342900" indent="-342900">
              <a:buFontTx/>
              <a:buChar char="-"/>
            </a:pPr>
            <a:endParaRPr lang="en-US" sz="1100" dirty="0"/>
          </a:p>
          <a:p>
            <a:pPr marL="342900" indent="-342900">
              <a:buFontTx/>
              <a:buChar char="-"/>
            </a:pPr>
            <a:r>
              <a:rPr lang="en-US" sz="1100" dirty="0" err="1"/>
              <a:t>올바르게</a:t>
            </a:r>
            <a:r>
              <a:rPr lang="en-US" sz="1100" dirty="0"/>
              <a:t> </a:t>
            </a:r>
            <a:r>
              <a:rPr lang="en-US" sz="1100" dirty="0" err="1"/>
              <a:t>데이터</a:t>
            </a:r>
            <a:r>
              <a:rPr lang="en-US" sz="1100" dirty="0"/>
              <a:t> </a:t>
            </a:r>
            <a:r>
              <a:rPr lang="en-US" sz="1100" dirty="0" err="1"/>
              <a:t>구성</a:t>
            </a:r>
            <a:endParaRPr lang="en-US" sz="1100" dirty="0"/>
          </a:p>
          <a:p>
            <a:pPr marL="342900" indent="-342900">
              <a:buFontTx/>
              <a:buChar char="-"/>
            </a:pPr>
            <a:r>
              <a:rPr lang="en-US" sz="1100" dirty="0"/>
              <a:t>CNN </a:t>
            </a:r>
            <a:r>
              <a:rPr lang="en-US" sz="1100" dirty="0" err="1"/>
              <a:t>모델</a:t>
            </a:r>
            <a:r>
              <a:rPr lang="en-US" sz="1100" dirty="0"/>
              <a:t> </a:t>
            </a:r>
            <a:r>
              <a:rPr lang="en-US" sz="1100" dirty="0" err="1"/>
              <a:t>생성</a:t>
            </a:r>
            <a:endParaRPr lang="en-US" sz="1100" dirty="0"/>
          </a:p>
          <a:p>
            <a:pPr marL="342900" indent="-342900">
              <a:buFontTx/>
              <a:buChar char="-"/>
            </a:pPr>
            <a:r>
              <a:rPr lang="en-US" sz="1100" dirty="0" err="1"/>
              <a:t>이전과</a:t>
            </a:r>
            <a:r>
              <a:rPr lang="en-US" sz="1100" dirty="0"/>
              <a:t> </a:t>
            </a:r>
            <a:r>
              <a:rPr lang="en-US" sz="1100" dirty="0" err="1"/>
              <a:t>같이</a:t>
            </a:r>
            <a:r>
              <a:rPr lang="en-US" sz="1100" dirty="0"/>
              <a:t> </a:t>
            </a:r>
            <a:r>
              <a:rPr lang="en-US" sz="1100" dirty="0" err="1"/>
              <a:t>트레이닝</a:t>
            </a:r>
            <a:r>
              <a:rPr lang="en-US" sz="1100" dirty="0"/>
              <a:t> </a:t>
            </a:r>
            <a:r>
              <a:rPr lang="en-US" sz="1100" dirty="0" err="1"/>
              <a:t>수행</a:t>
            </a:r>
            <a:endParaRPr lang="en-US" sz="1100"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err="1">
                <a:solidFill>
                  <a:schemeClr val="tx1"/>
                </a:solidFill>
                <a:effectLst/>
                <a:latin typeface="Trebuchet MS" pitchFamily="34" charset="0"/>
                <a:ea typeface="+mn-ea"/>
                <a:cs typeface="+mn-cs"/>
              </a:rPr>
              <a:t>모델이</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트레이닝</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데이터에</a:t>
            </a:r>
            <a:r>
              <a:rPr lang="en-US" sz="1100" b="0" i="0" u="none" strike="noStrike" kern="1200" dirty="0">
                <a:solidFill>
                  <a:schemeClr val="tx1"/>
                </a:solidFill>
                <a:effectLst/>
                <a:latin typeface="Trebuchet MS" pitchFamily="34" charset="0"/>
                <a:ea typeface="+mn-ea"/>
                <a:cs typeface="+mn-cs"/>
              </a:rPr>
              <a:t> 대</a:t>
            </a:r>
            <a:r>
              <a:rPr lang="ko-KR" altLang="en-US" sz="1100" b="0" i="0" u="none" strike="noStrike" kern="1200" dirty="0">
                <a:solidFill>
                  <a:schemeClr val="tx1"/>
                </a:solidFill>
                <a:effectLst/>
                <a:latin typeface="Trebuchet MS" pitchFamily="34" charset="0"/>
                <a:ea typeface="+mn-ea"/>
                <a:cs typeface="+mn-cs"/>
              </a:rPr>
              <a:t>해서는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높은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정확도에</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이를</a:t>
            </a:r>
            <a:r>
              <a:rPr lang="en-US" sz="1100" b="0" i="0" u="none" strike="noStrike" kern="1200" dirty="0">
                <a:solidFill>
                  <a:schemeClr val="tx1"/>
                </a:solidFill>
                <a:effectLst/>
                <a:latin typeface="Trebuchet MS" pitchFamily="34" charset="0"/>
                <a:ea typeface="+mn-ea"/>
                <a:cs typeface="+mn-cs"/>
              </a:rPr>
              <a:t> 수 </a:t>
            </a:r>
            <a:r>
              <a:rPr lang="en-US" sz="1100" b="0" i="0" u="none" strike="noStrike" kern="1200" dirty="0" err="1">
                <a:solidFill>
                  <a:schemeClr val="tx1"/>
                </a:solidFill>
                <a:effectLst/>
                <a:latin typeface="Trebuchet MS" pitchFamily="34" charset="0"/>
                <a:ea typeface="+mn-ea"/>
                <a:cs typeface="+mn-cs"/>
              </a:rPr>
              <a:t>있어도</a:t>
            </a:r>
            <a:r>
              <a:rPr lang="en-US" sz="1100" b="0" i="0" u="none" strike="noStrike" kern="1200" dirty="0">
                <a:solidFill>
                  <a:schemeClr val="tx1"/>
                </a:solidFill>
                <a:effectLst/>
                <a:latin typeface="Trebuchet MS" pitchFamily="34" charset="0"/>
                <a:ea typeface="+mn-ea"/>
                <a:cs typeface="+mn-cs"/>
              </a:rPr>
              <a:t> </a:t>
            </a:r>
            <a:r>
              <a:rPr lang="ko-KR" altLang="en-US" sz="1100" b="0" i="0" u="none" strike="noStrike" kern="1200" dirty="0">
                <a:solidFill>
                  <a:schemeClr val="tx1"/>
                </a:solidFill>
                <a:effectLst/>
                <a:latin typeface="Trebuchet MS" pitchFamily="34" charset="0"/>
                <a:ea typeface="+mn-ea"/>
                <a:cs typeface="+mn-cs"/>
              </a:rPr>
              <a:t>검증</a:t>
            </a:r>
            <a:r>
              <a:rPr lang="en-US" altLang="ko-KR" sz="1100" b="0" i="0" u="none" strike="noStrike" kern="1200" dirty="0">
                <a:solidFill>
                  <a:schemeClr val="tx1"/>
                </a:solidFill>
                <a:effectLst/>
                <a:latin typeface="Trebuchet MS" pitchFamily="34" charset="0"/>
                <a:ea typeface="+mn-ea"/>
                <a:cs typeface="+mn-cs"/>
              </a:rPr>
              <a:t>(Validation) </a:t>
            </a:r>
            <a:r>
              <a:rPr lang="ko-KR" altLang="en-US" sz="1100" b="0" i="0" u="none" strike="noStrike" kern="1200" dirty="0">
                <a:solidFill>
                  <a:schemeClr val="tx1"/>
                </a:solidFill>
                <a:effectLst/>
                <a:latin typeface="Trebuchet MS" pitchFamily="34" charset="0"/>
                <a:ea typeface="+mn-ea"/>
                <a:cs typeface="+mn-cs"/>
              </a:rPr>
              <a:t>및 </a:t>
            </a:r>
            <a:r>
              <a:rPr lang="en-US" sz="1100" b="0" i="0" u="none" strike="noStrike" kern="1200" dirty="0" err="1">
                <a:solidFill>
                  <a:schemeClr val="tx1"/>
                </a:solidFill>
                <a:effectLst/>
                <a:latin typeface="Trebuchet MS" pitchFamily="34" charset="0"/>
                <a:ea typeface="+mn-ea"/>
                <a:cs typeface="+mn-cs"/>
              </a:rPr>
              <a:t>테스트</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데이터에</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대해서는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그렇지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못할</a:t>
            </a:r>
            <a:r>
              <a:rPr lang="en-US" sz="1100" b="0" i="0" u="none" strike="noStrike" kern="1200" dirty="0">
                <a:solidFill>
                  <a:schemeClr val="tx1"/>
                </a:solidFill>
                <a:effectLst/>
                <a:latin typeface="Trebuchet MS" pitchFamily="34" charset="0"/>
                <a:ea typeface="+mn-ea"/>
                <a:cs typeface="+mn-cs"/>
              </a:rPr>
              <a:t> 수 </a:t>
            </a:r>
            <a:r>
              <a:rPr lang="en-US" sz="1100" b="0" i="0" u="none" strike="noStrike" kern="1200" dirty="0" err="1">
                <a:solidFill>
                  <a:schemeClr val="tx1"/>
                </a:solidFill>
                <a:effectLst/>
                <a:latin typeface="Trebuchet MS" pitchFamily="34" charset="0"/>
                <a:ea typeface="+mn-ea"/>
                <a:cs typeface="+mn-cs"/>
              </a:rPr>
              <a:t>있다는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것을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알게</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되었습니다</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이미지는</a:t>
            </a:r>
            <a:r>
              <a:rPr lang="en-US" sz="1100" b="0" i="0" u="none" strike="noStrike" kern="1200" dirty="0">
                <a:solidFill>
                  <a:schemeClr val="tx1"/>
                </a:solidFill>
                <a:effectLst/>
                <a:latin typeface="Trebuchet MS" pitchFamily="34" charset="0"/>
                <a:ea typeface="+mn-ea"/>
                <a:cs typeface="+mn-cs"/>
              </a:rPr>
              <a:t> 한 </a:t>
            </a:r>
            <a:r>
              <a:rPr lang="en-US" sz="1100" b="0" i="0" u="none" strike="noStrike" kern="1200" dirty="0" err="1">
                <a:solidFill>
                  <a:schemeClr val="tx1"/>
                </a:solidFill>
                <a:effectLst/>
                <a:latin typeface="Trebuchet MS" pitchFamily="34" charset="0"/>
                <a:ea typeface="+mn-ea"/>
                <a:cs typeface="+mn-cs"/>
              </a:rPr>
              <a:t>개의</a:t>
            </a:r>
            <a:r>
              <a:rPr lang="en-US" sz="1100" b="0" i="0" u="none" strike="noStrike" kern="1200" dirty="0">
                <a:solidFill>
                  <a:schemeClr val="tx1"/>
                </a:solidFill>
                <a:effectLst/>
                <a:latin typeface="Trebuchet MS" pitchFamily="34" charset="0"/>
                <a:ea typeface="+mn-ea"/>
                <a:cs typeface="+mn-cs"/>
              </a:rPr>
              <a:t> 긴 </a:t>
            </a:r>
            <a:r>
              <a:rPr lang="en-US" sz="1100" b="0" i="0" u="none" strike="noStrike" kern="1200" dirty="0" err="1">
                <a:solidFill>
                  <a:schemeClr val="tx1"/>
                </a:solidFill>
                <a:effectLst/>
                <a:latin typeface="Trebuchet MS" pitchFamily="34" charset="0"/>
                <a:ea typeface="+mn-ea"/>
                <a:cs typeface="+mn-cs"/>
              </a:rPr>
              <a:t>픽셀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문자열로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전달됩니다</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이게</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그리</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좋은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생각이</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아닐</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수도</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있는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이유는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무엇일까요</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픽셀</a:t>
            </a:r>
            <a:r>
              <a:rPr lang="ko-KR" altLang="en-US" sz="1100" b="0" i="0" u="none" strike="noStrike" kern="1200" dirty="0">
                <a:solidFill>
                  <a:schemeClr val="tx1"/>
                </a:solidFill>
                <a:effectLst/>
                <a:latin typeface="Trebuchet MS" pitchFamily="34" charset="0"/>
                <a:ea typeface="+mn-ea"/>
                <a:cs typeface="+mn-cs"/>
              </a:rPr>
              <a:t>은 위치라는 </a:t>
            </a:r>
            <a:r>
              <a:rPr lang="en-US" sz="1100" b="0" i="0" u="none" strike="noStrike" kern="1200" dirty="0" err="1">
                <a:solidFill>
                  <a:schemeClr val="tx1"/>
                </a:solidFill>
                <a:effectLst/>
                <a:latin typeface="Trebuchet MS" pitchFamily="34" charset="0"/>
                <a:ea typeface="+mn-ea"/>
                <a:cs typeface="+mn-cs"/>
              </a:rPr>
              <a:t>중요한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정보가</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담겨</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있습니다</a:t>
            </a:r>
            <a:r>
              <a:rPr lang="en-US" sz="1100" b="0" i="0" u="none" strike="noStrike" kern="1200" dirty="0">
                <a:solidFill>
                  <a:schemeClr val="tx1"/>
                </a:solidFill>
                <a:effectLst/>
                <a:latin typeface="Trebuchet MS" pitchFamily="34" charset="0"/>
                <a:ea typeface="+mn-ea"/>
                <a:cs typeface="+mn-cs"/>
              </a:rPr>
              <a:t>. </a:t>
            </a:r>
            <a:r>
              <a:rPr lang="ko-KR" altLang="en-US" sz="1100" b="0" i="0" u="none" strike="noStrike" kern="1200" dirty="0">
                <a:solidFill>
                  <a:schemeClr val="tx1"/>
                </a:solidFill>
                <a:effectLst/>
                <a:latin typeface="Trebuchet MS" pitchFamily="34" charset="0"/>
                <a:ea typeface="+mn-ea"/>
                <a:cs typeface="+mn-cs"/>
              </a:rPr>
              <a:t>이미지를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단일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어레이로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평탄화</a:t>
            </a:r>
            <a:r>
              <a:rPr lang="en-US" sz="1100" b="0" i="0" u="none" strike="noStrike" kern="1200" dirty="0">
                <a:solidFill>
                  <a:schemeClr val="tx1"/>
                </a:solidFill>
                <a:effectLst/>
                <a:latin typeface="Trebuchet MS" pitchFamily="34" charset="0"/>
                <a:ea typeface="+mn-ea"/>
                <a:cs typeface="+mn-cs"/>
              </a:rPr>
              <a:t>(Flatten)</a:t>
            </a:r>
            <a:r>
              <a:rPr lang="en-US" sz="1100" b="0" i="0" u="none" strike="noStrike" kern="1200" dirty="0" err="1">
                <a:solidFill>
                  <a:schemeClr val="tx1"/>
                </a:solidFill>
                <a:effectLst/>
                <a:latin typeface="Trebuchet MS" pitchFamily="34" charset="0"/>
                <a:ea typeface="+mn-ea"/>
                <a:cs typeface="+mn-cs"/>
              </a:rPr>
              <a:t>하면</a:t>
            </a:r>
            <a:r>
              <a:rPr lang="en-US" sz="1100" b="0" i="0" u="none" strike="noStrike" kern="1200" dirty="0">
                <a:solidFill>
                  <a:schemeClr val="tx1"/>
                </a:solidFill>
                <a:effectLst/>
                <a:latin typeface="Trebuchet MS" pitchFamily="34" charset="0"/>
                <a:ea typeface="+mn-ea"/>
                <a:cs typeface="+mn-cs"/>
              </a:rPr>
              <a:t> 이 </a:t>
            </a:r>
            <a:r>
              <a:rPr lang="en-US" sz="1100" b="0" i="0" u="none" strike="noStrike" kern="1200" dirty="0" err="1">
                <a:solidFill>
                  <a:schemeClr val="tx1"/>
                </a:solidFill>
                <a:effectLst/>
                <a:latin typeface="Trebuchet MS" pitchFamily="34" charset="0"/>
                <a:ea typeface="+mn-ea"/>
                <a:cs typeface="+mn-cs"/>
              </a:rPr>
              <a:t>정보를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잃게</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됩니다</a:t>
            </a:r>
            <a:r>
              <a:rPr lang="en-US" sz="1100" b="0" i="0" u="none" strike="noStrike" kern="1200" dirty="0">
                <a:solidFill>
                  <a:schemeClr val="tx1"/>
                </a:solidFill>
                <a:effectLst/>
                <a:latin typeface="Trebuchet MS" pitchFamily="34" charset="0"/>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따라서 이미지에서 공간 </a:t>
            </a:r>
            <a:r>
              <a:rPr lang="en-US" sz="1100" b="0" i="0" u="none" strike="noStrike" kern="1200" dirty="0" err="1">
                <a:solidFill>
                  <a:schemeClr val="tx1"/>
                </a:solidFill>
                <a:effectLst/>
                <a:latin typeface="Trebuchet MS" pitchFamily="34" charset="0"/>
                <a:ea typeface="+mn-ea"/>
                <a:cs typeface="+mn-cs"/>
              </a:rPr>
              <a:t>정보를</a:t>
            </a:r>
            <a:r>
              <a:rPr lang="en-US" sz="1100" b="0" i="0" u="none" strike="noStrike" kern="1200" dirty="0">
                <a:solidFill>
                  <a:schemeClr val="tx1"/>
                </a:solidFill>
                <a:effectLst/>
                <a:latin typeface="Trebuchet MS" pitchFamily="34" charset="0"/>
                <a:ea typeface="+mn-ea"/>
                <a:cs typeface="+mn-cs"/>
              </a:rPr>
              <a:t> </a:t>
            </a:r>
            <a:r>
              <a:rPr lang="ko-KR" altLang="en-US" sz="1100" b="0" i="0" u="none" strike="noStrike" kern="1200" dirty="0">
                <a:solidFill>
                  <a:schemeClr val="tx1"/>
                </a:solidFill>
                <a:effectLst/>
                <a:latin typeface="Trebuchet MS" pitchFamily="34" charset="0"/>
                <a:ea typeface="+mn-ea"/>
                <a:cs typeface="+mn-cs"/>
              </a:rPr>
              <a:t>활용할 수 있도록 </a:t>
            </a:r>
            <a:r>
              <a:rPr lang="en-US" sz="1100" b="0" i="0" u="none" strike="noStrike" kern="1200" dirty="0" err="1">
                <a:solidFill>
                  <a:schemeClr val="tx1"/>
                </a:solidFill>
                <a:effectLst/>
                <a:latin typeface="Trebuchet MS" pitchFamily="34" charset="0"/>
                <a:ea typeface="+mn-ea"/>
                <a:cs typeface="+mn-cs"/>
              </a:rPr>
              <a:t>설계된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모델로</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업그레이드해야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합니다</a:t>
            </a:r>
            <a:r>
              <a:rPr lang="en-US" sz="1100" b="0" i="0" u="none" strike="noStrike" kern="1200" dirty="0">
                <a:solidFill>
                  <a:schemeClr val="tx1"/>
                </a:solidFill>
                <a:effectLst/>
                <a:latin typeface="Trebuchet MS" pitchFamily="34" charset="0"/>
                <a:ea typeface="+mn-ea"/>
                <a:cs typeface="+mn-cs"/>
              </a:rPr>
              <a:t>.</a:t>
            </a:r>
          </a:p>
          <a:p>
            <a:r>
              <a:rPr lang="ko-KR" altLang="en-US" sz="1100" b="0" i="0" u="none" strike="noStrike" kern="1200" dirty="0">
                <a:solidFill>
                  <a:schemeClr val="tx1"/>
                </a:solidFill>
                <a:effectLst/>
                <a:latin typeface="Trebuchet MS" pitchFamily="34" charset="0"/>
                <a:ea typeface="+mn-ea"/>
                <a:cs typeface="+mn-cs"/>
              </a:rPr>
              <a:t>이미지의 패턴을 학습하고 탐지한다</a:t>
            </a:r>
            <a:r>
              <a:rPr lang="en-US" altLang="ko-KR" sz="1100" b="0" i="0" u="none" strike="noStrike" kern="1200" dirty="0">
                <a:solidFill>
                  <a:schemeClr val="tx1"/>
                </a:solidFill>
                <a:effectLst/>
                <a:latin typeface="Trebuchet MS" pitchFamily="34" charset="0"/>
                <a:ea typeface="+mn-ea"/>
                <a:cs typeface="+mn-cs"/>
              </a:rPr>
              <a:t>.</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뉴럴 네트워크에 대해 알아보기 전에 컴퓨터 비전 전문가가 이러한 유형의 문제에 어떤 식으로 접근했었는지에 대해 얘기해 보겠습니다. </a:t>
            </a:r>
          </a:p>
          <a:p>
            <a:r>
              <a:rPr lang="en-US" dirty="0" err="1"/>
              <a:t>어렸을</a:t>
            </a:r>
            <a:r>
              <a:rPr lang="en-US" dirty="0"/>
              <a:t> 때 Photoshop, MS Paint 또는 GIMP로 .gif 또는 밈이나 우스꽝스러운 사진을 많이 만들어 </a:t>
            </a:r>
            <a:r>
              <a:rPr lang="en-US" dirty="0" err="1"/>
              <a:t>보았다면</a:t>
            </a:r>
            <a:r>
              <a:rPr lang="en-US" dirty="0"/>
              <a:t> </a:t>
            </a:r>
            <a:r>
              <a:rPr lang="ko-KR" altLang="en-US" dirty="0"/>
              <a:t>더욱 쉽게 이해할 수 있습니다</a:t>
            </a:r>
            <a:r>
              <a:rPr lang="en-US" altLang="ko-KR" dirty="0"/>
              <a:t>.</a:t>
            </a:r>
            <a:r>
              <a:rPr lang="en-US" dirty="0"/>
              <a:t> </a:t>
            </a:r>
          </a:p>
          <a:p>
            <a:r>
              <a:rPr lang="en-US" dirty="0" err="1"/>
              <a:t>컴퓨터가</a:t>
            </a:r>
            <a:r>
              <a:rPr lang="en-US" dirty="0"/>
              <a:t> 사진을 어떻게 표현하고 조작하는지를 이해하는 것은 오늘날의 컴퓨터 비전을 위한 훌륭한 토대가 됩니다.</a:t>
            </a:r>
          </a:p>
          <a:p>
            <a:endParaRPr lang="en-US" dirty="0"/>
          </a:p>
          <a:p>
            <a:r>
              <a:rPr lang="en-US" dirty="0">
                <a:latin typeface="Trebuchet MS"/>
              </a:rPr>
              <a:t>예를 들어 흐리게 하기, 선명하게 하기, 밝게 하기 및 어둡게 하기 도구를 살펴보겠습니다. </a:t>
            </a:r>
            <a:r>
              <a:rPr lang="en-US" dirty="0" err="1">
                <a:latin typeface="Trebuchet MS"/>
              </a:rPr>
              <a:t>드로잉</a:t>
            </a:r>
            <a:r>
              <a:rPr lang="en-US" dirty="0">
                <a:latin typeface="Trebuchet MS"/>
              </a:rPr>
              <a:t> 프로그램에서는 클릭하여 이미지를 조작하는 영역을 커널이라고 부릅니다. </a:t>
            </a:r>
          </a:p>
          <a:p>
            <a:r>
              <a:rPr lang="en-US" dirty="0" err="1">
                <a:latin typeface="Trebuchet MS"/>
              </a:rPr>
              <a:t>합성곱은</a:t>
            </a:r>
            <a:r>
              <a:rPr lang="en-US" dirty="0">
                <a:latin typeface="Trebuchet MS"/>
              </a:rPr>
              <a:t> 커널에 이미지를 곱하는 경우로, 이러한 도구를 선택하여 이미지 전체로 드래그할 때 수행됩니다. </a:t>
            </a:r>
          </a:p>
          <a:p>
            <a:r>
              <a:rPr lang="en-US" dirty="0" err="1">
                <a:latin typeface="Trebuchet MS"/>
              </a:rPr>
              <a:t>엄밀히</a:t>
            </a:r>
            <a:r>
              <a:rPr lang="en-US" dirty="0">
                <a:latin typeface="Trebuchet MS"/>
              </a:rPr>
              <a:t> 따지면 합성곱은 한 개의 함수를 또 다른 함수에 적용하는 경우이지만 기본 이미지를 색상의 함수, 커널을 픽셀의 함수로 생각할 수 있습니다.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커널은</a:t>
            </a:r>
            <a:r>
              <a:rPr lang="en-US" dirty="0"/>
              <a:t> </a:t>
            </a:r>
            <a:r>
              <a:rPr lang="en-US" dirty="0" err="1"/>
              <a:t>그저</a:t>
            </a:r>
            <a:r>
              <a:rPr lang="en-US" dirty="0"/>
              <a:t> </a:t>
            </a:r>
            <a:r>
              <a:rPr lang="en-US" dirty="0" err="1"/>
              <a:t>작은</a:t>
            </a:r>
            <a:r>
              <a:rPr lang="en-US" dirty="0"/>
              <a:t> </a:t>
            </a:r>
            <a:r>
              <a:rPr lang="en-US" dirty="0" err="1"/>
              <a:t>행렬이며</a:t>
            </a:r>
            <a:r>
              <a:rPr lang="en-US" dirty="0"/>
              <a:t>, </a:t>
            </a:r>
            <a:r>
              <a:rPr lang="en-US" dirty="0" err="1"/>
              <a:t>흐리게</a:t>
            </a:r>
            <a:r>
              <a:rPr lang="en-US" dirty="0"/>
              <a:t> </a:t>
            </a:r>
            <a:r>
              <a:rPr lang="en-US" dirty="0" err="1"/>
              <a:t>하기는</a:t>
            </a:r>
            <a:r>
              <a:rPr lang="en-US" dirty="0"/>
              <a:t> </a:t>
            </a:r>
            <a:r>
              <a:rPr lang="en-US" dirty="0" err="1"/>
              <a:t>픽셀을</a:t>
            </a:r>
            <a:r>
              <a:rPr lang="en-US" dirty="0"/>
              <a:t> </a:t>
            </a:r>
            <a:r>
              <a:rPr lang="en-US" dirty="0" err="1"/>
              <a:t>표현하는</a:t>
            </a:r>
            <a:r>
              <a:rPr lang="en-US" dirty="0"/>
              <a:t> </a:t>
            </a:r>
            <a:r>
              <a:rPr lang="en-US" dirty="0" err="1"/>
              <a:t>숫자의</a:t>
            </a:r>
            <a:r>
              <a:rPr lang="en-US" dirty="0"/>
              <a:t> </a:t>
            </a:r>
            <a:r>
              <a:rPr lang="en-US" dirty="0" err="1"/>
              <a:t>가중치</a:t>
            </a:r>
            <a:r>
              <a:rPr lang="en-US" dirty="0"/>
              <a:t> </a:t>
            </a:r>
            <a:r>
              <a:rPr lang="en-US" dirty="0" err="1"/>
              <a:t>평균입니다</a:t>
            </a:r>
            <a:r>
              <a:rPr lang="en-US" dirty="0"/>
              <a:t>. </a:t>
            </a:r>
          </a:p>
          <a:p>
            <a:r>
              <a:rPr lang="en-US" dirty="0" err="1"/>
              <a:t>선명하게</a:t>
            </a:r>
            <a:r>
              <a:rPr lang="en-US" dirty="0"/>
              <a:t> </a:t>
            </a:r>
            <a:r>
              <a:rPr lang="en-US" dirty="0" err="1"/>
              <a:t>하기는</a:t>
            </a:r>
            <a:r>
              <a:rPr lang="en-US" dirty="0"/>
              <a:t> </a:t>
            </a:r>
            <a:r>
              <a:rPr lang="en-US" dirty="0" err="1"/>
              <a:t>중앙의</a:t>
            </a:r>
            <a:r>
              <a:rPr lang="en-US" dirty="0"/>
              <a:t> </a:t>
            </a:r>
            <a:r>
              <a:rPr lang="en-US" dirty="0" err="1"/>
              <a:t>픽셀을</a:t>
            </a:r>
            <a:r>
              <a:rPr lang="en-US" dirty="0"/>
              <a:t> </a:t>
            </a:r>
            <a:r>
              <a:rPr lang="en-US" dirty="0" err="1"/>
              <a:t>밝게</a:t>
            </a:r>
            <a:r>
              <a:rPr lang="en-US" dirty="0"/>
              <a:t> </a:t>
            </a:r>
            <a:r>
              <a:rPr lang="en-US" dirty="0" err="1"/>
              <a:t>하지만</a:t>
            </a:r>
            <a:r>
              <a:rPr lang="en-US" dirty="0"/>
              <a:t> </a:t>
            </a:r>
            <a:r>
              <a:rPr lang="en-US" dirty="0" err="1"/>
              <a:t>바로</a:t>
            </a:r>
            <a:r>
              <a:rPr lang="en-US" dirty="0"/>
              <a:t> </a:t>
            </a:r>
            <a:r>
              <a:rPr lang="en-US" dirty="0" err="1"/>
              <a:t>근처에</a:t>
            </a:r>
            <a:r>
              <a:rPr lang="en-US" dirty="0"/>
              <a:t> </a:t>
            </a:r>
            <a:r>
              <a:rPr lang="en-US" dirty="0" err="1"/>
              <a:t>위치한</a:t>
            </a:r>
            <a:r>
              <a:rPr lang="en-US" dirty="0"/>
              <a:t> </a:t>
            </a:r>
            <a:r>
              <a:rPr lang="en-US" dirty="0" err="1"/>
              <a:t>픽셀</a:t>
            </a:r>
            <a:r>
              <a:rPr lang="ko-KR" altLang="en-US" dirty="0"/>
              <a:t>을 어둡게 합니다</a:t>
            </a:r>
            <a:r>
              <a:rPr lang="en-US" altLang="ko-KR" dirty="0"/>
              <a:t>.</a:t>
            </a:r>
            <a:r>
              <a:rPr lang="en-US" dirty="0"/>
              <a:t> </a:t>
            </a:r>
          </a:p>
          <a:p>
            <a:r>
              <a:rPr lang="ko-KR" altLang="en-US" dirty="0"/>
              <a:t>즉</a:t>
            </a:r>
            <a:r>
              <a:rPr lang="en-US" altLang="ko-KR" dirty="0"/>
              <a:t>, </a:t>
            </a:r>
            <a:r>
              <a:rPr lang="en-US" dirty="0" err="1"/>
              <a:t>밝게</a:t>
            </a:r>
            <a:r>
              <a:rPr lang="en-US" dirty="0"/>
              <a:t> </a:t>
            </a:r>
            <a:r>
              <a:rPr lang="en-US" dirty="0" err="1"/>
              <a:t>하기는</a:t>
            </a:r>
            <a:r>
              <a:rPr lang="en-US" dirty="0"/>
              <a:t> </a:t>
            </a:r>
            <a:r>
              <a:rPr lang="en-US" dirty="0" err="1"/>
              <a:t>중앙</a:t>
            </a:r>
            <a:r>
              <a:rPr lang="en-US" dirty="0"/>
              <a:t> </a:t>
            </a:r>
            <a:r>
              <a:rPr lang="en-US" dirty="0" err="1"/>
              <a:t>픽셀의</a:t>
            </a:r>
            <a:r>
              <a:rPr lang="en-US" dirty="0"/>
              <a:t> </a:t>
            </a:r>
            <a:r>
              <a:rPr lang="en-US" dirty="0" err="1"/>
              <a:t>색상</a:t>
            </a:r>
            <a:r>
              <a:rPr lang="en-US" dirty="0"/>
              <a:t> </a:t>
            </a:r>
            <a:r>
              <a:rPr lang="en-US" dirty="0" err="1"/>
              <a:t>값을</a:t>
            </a:r>
            <a:r>
              <a:rPr lang="en-US" dirty="0"/>
              <a:t> 더 </a:t>
            </a:r>
            <a:r>
              <a:rPr lang="en-US" dirty="0" err="1"/>
              <a:t>크게</a:t>
            </a:r>
            <a:r>
              <a:rPr lang="en-US" dirty="0"/>
              <a:t> </a:t>
            </a:r>
            <a:r>
              <a:rPr lang="en-US" dirty="0" err="1"/>
              <a:t>만들고</a:t>
            </a:r>
            <a:r>
              <a:rPr lang="en-US" dirty="0"/>
              <a:t>(255가 </a:t>
            </a:r>
            <a:r>
              <a:rPr lang="en-US" dirty="0" err="1"/>
              <a:t>흰색인</a:t>
            </a:r>
            <a:r>
              <a:rPr lang="en-US" dirty="0"/>
              <a:t> </a:t>
            </a:r>
            <a:r>
              <a:rPr lang="en-US" dirty="0" err="1"/>
              <a:t>경우</a:t>
            </a:r>
            <a:r>
              <a:rPr lang="en-US" dirty="0"/>
              <a:t>. </a:t>
            </a:r>
            <a:r>
              <a:rPr lang="en-US" dirty="0" err="1"/>
              <a:t>밝게</a:t>
            </a:r>
            <a:r>
              <a:rPr lang="en-US" dirty="0"/>
              <a:t> </a:t>
            </a:r>
            <a:r>
              <a:rPr lang="en-US" dirty="0" err="1"/>
              <a:t>하기는</a:t>
            </a:r>
            <a:r>
              <a:rPr lang="en-US" dirty="0"/>
              <a:t> 0이 </a:t>
            </a:r>
            <a:r>
              <a:rPr lang="en-US" dirty="0" err="1"/>
              <a:t>흰색인</a:t>
            </a:r>
            <a:r>
              <a:rPr lang="en-US" dirty="0"/>
              <a:t> </a:t>
            </a:r>
            <a:r>
              <a:rPr lang="en-US" dirty="0" err="1"/>
              <a:t>경우</a:t>
            </a:r>
            <a:r>
              <a:rPr lang="en-US" dirty="0"/>
              <a:t> </a:t>
            </a:r>
            <a:r>
              <a:rPr lang="en-US" dirty="0" err="1"/>
              <a:t>이를</a:t>
            </a:r>
            <a:r>
              <a:rPr lang="en-US" dirty="0"/>
              <a:t> 더 </a:t>
            </a:r>
            <a:r>
              <a:rPr lang="en-US" dirty="0" err="1"/>
              <a:t>작게</a:t>
            </a:r>
            <a:r>
              <a:rPr lang="en-US" dirty="0"/>
              <a:t> </a:t>
            </a:r>
            <a:r>
              <a:rPr lang="en-US" dirty="0" err="1"/>
              <a:t>만듦</a:t>
            </a:r>
            <a:r>
              <a:rPr lang="en-US" dirty="0"/>
              <a:t>), </a:t>
            </a:r>
          </a:p>
          <a:p>
            <a:r>
              <a:rPr lang="en-US" dirty="0" err="1"/>
              <a:t>어둡게</a:t>
            </a:r>
            <a:r>
              <a:rPr lang="en-US" dirty="0"/>
              <a:t> </a:t>
            </a:r>
            <a:r>
              <a:rPr lang="en-US" dirty="0" err="1"/>
              <a:t>하기는</a:t>
            </a:r>
            <a:r>
              <a:rPr lang="en-US" dirty="0"/>
              <a:t> </a:t>
            </a:r>
            <a:r>
              <a:rPr lang="en-US" dirty="0" err="1"/>
              <a:t>반대로</a:t>
            </a:r>
            <a:r>
              <a:rPr lang="en-US" dirty="0"/>
              <a:t> </a:t>
            </a:r>
            <a:r>
              <a:rPr lang="en-US" dirty="0" err="1"/>
              <a:t>작용합니다</a:t>
            </a:r>
            <a:r>
              <a:rPr lang="en-US" dirty="0"/>
              <a:t>.  더 </a:t>
            </a:r>
            <a:r>
              <a:rPr lang="en-US" dirty="0" err="1"/>
              <a:t>작은</a:t>
            </a:r>
            <a:r>
              <a:rPr lang="en-US" dirty="0"/>
              <a:t> </a:t>
            </a:r>
            <a:r>
              <a:rPr lang="en-US" dirty="0" err="1"/>
              <a:t>이미지를</a:t>
            </a:r>
            <a:r>
              <a:rPr lang="en-US" dirty="0"/>
              <a:t> </a:t>
            </a:r>
            <a:r>
              <a:rPr lang="en-US" dirty="0" err="1"/>
              <a:t>살펴보고</a:t>
            </a:r>
            <a:r>
              <a:rPr lang="en-US" dirty="0"/>
              <a:t> </a:t>
            </a:r>
            <a:r>
              <a:rPr lang="en-US" dirty="0" err="1"/>
              <a:t>분석해</a:t>
            </a:r>
            <a:r>
              <a:rPr lang="en-US" dirty="0"/>
              <a:t> </a:t>
            </a:r>
            <a:r>
              <a:rPr lang="en-US" dirty="0" err="1"/>
              <a:t>보겠습니다</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자, 하트 그림이 있습니다. 잘 모르시겠다고요? 죄송합니다. 6x6픽셀로만 작업해야 했기 때문입니다.</a:t>
            </a:r>
          </a:p>
          <a:p>
            <a:r>
              <a:rPr lang="en-US"/>
              <a:t>합성곱을 살펴보겠습니다. 중앙의 멋진 별은 합성곱 연산자입니다. 결과적인 이미지는 4x4가 됩니다. 조금 후에는 더욱 확연해질 것입니다.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왼쪽 상단부터 시작해 보겠습니다. 합성곱을 수행하려는 섹션(빨간색 상자)을 윈도우라고 부릅니다. 보시다시피 커널과 같은 모양으로 되어 있습니다.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1/27/23</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1/27/23</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마스터 텍스트 스타일을 편집하려면 클릭</a:t>
            </a:r>
          </a:p>
          <a:p>
            <a:pPr lvl="1"/>
            <a:r>
              <a:rPr lang="en-US" dirty="0"/>
              <a:t>레벨 2</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마스터 텍스트 스타일을 편집하려면 클릭</a:t>
            </a:r>
          </a:p>
          <a:p>
            <a:pPr lvl="1"/>
            <a:r>
              <a:rPr lang="en-US" dirty="0"/>
              <a:t>레벨 2</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마스터 제목 스타일을 편집하려면 클릭</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마스터 텍스트 스타일을 편집하려면 클릭</a:t>
            </a:r>
          </a:p>
          <a:p>
            <a:pPr lvl="1"/>
            <a:r>
              <a:rPr lang="en-US"/>
              <a:t>레벨 2</a:t>
            </a:r>
          </a:p>
          <a:p>
            <a:pPr lvl="2"/>
            <a:r>
              <a:rPr lang="en-US"/>
              <a:t>레벨 3</a:t>
            </a:r>
          </a:p>
          <a:p>
            <a:pPr lvl="3"/>
            <a:r>
              <a:rPr lang="en-US"/>
              <a:t>레벨 4</a:t>
            </a:r>
          </a:p>
          <a:p>
            <a:pPr lvl="4"/>
            <a:r>
              <a:rPr lang="en-US"/>
              <a:t>레벨 5</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1/27/23</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마스터 제목 스타일을 편집하려면 클릭</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마스터 텍스트 스타일을 편집하려면 클릭</a:t>
            </a:r>
          </a:p>
          <a:p>
            <a:pPr lvl="1"/>
            <a:r>
              <a:rPr lang="en-US"/>
              <a:t>레벨 2</a:t>
            </a:r>
          </a:p>
          <a:p>
            <a:pPr lvl="2"/>
            <a:r>
              <a:rPr lang="en-US"/>
              <a:t>레벨 3</a:t>
            </a:r>
          </a:p>
          <a:p>
            <a:pPr lvl="3"/>
            <a:r>
              <a:rPr lang="en-US"/>
              <a:t>레벨 4</a:t>
            </a:r>
          </a:p>
          <a:p>
            <a:pPr lvl="4"/>
            <a:r>
              <a:rPr lang="en-US"/>
              <a:t>레벨 5</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1/27/23</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마스터 제목 스타일을 편집하려면 클릭</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마스터 텍스트 스타일을 편집하려면 클릭</a:t>
            </a:r>
          </a:p>
          <a:p>
            <a:pPr lvl="1"/>
            <a:r>
              <a:rPr lang="en-US"/>
              <a:t>레벨 2</a:t>
            </a:r>
          </a:p>
          <a:p>
            <a:pPr lvl="2"/>
            <a:r>
              <a:rPr lang="en-US"/>
              <a:t>레벨 3</a:t>
            </a:r>
          </a:p>
          <a:p>
            <a:pPr lvl="3"/>
            <a:r>
              <a:rPr lang="en-US"/>
              <a:t>레벨 4</a:t>
            </a:r>
          </a:p>
          <a:p>
            <a:pPr lvl="4"/>
            <a:r>
              <a:rPr lang="en-US"/>
              <a:t>레벨 5</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1/27/23</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마스터 텍스트 스타일을 편집하려면 클릭</a:t>
            </a:r>
          </a:p>
          <a:p>
            <a:pPr lvl="1"/>
            <a:r>
              <a:rPr lang="en-US" dirty="0"/>
              <a:t>레벨 2</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117" Type="http://schemas.openxmlformats.org/officeDocument/2006/relationships/image" Target="../media/image129.png"/><Relationship Id="rId21" Type="http://schemas.openxmlformats.org/officeDocument/2006/relationships/image" Target="../media/image81.png"/><Relationship Id="rId42" Type="http://schemas.openxmlformats.org/officeDocument/2006/relationships/customXml" Target="../ink/ink20.xml"/><Relationship Id="rId63" Type="http://schemas.openxmlformats.org/officeDocument/2006/relationships/image" Target="../media/image102.png"/><Relationship Id="rId84" Type="http://schemas.openxmlformats.org/officeDocument/2006/relationships/customXml" Target="../ink/ink41.xml"/><Relationship Id="rId138" Type="http://schemas.openxmlformats.org/officeDocument/2006/relationships/customXml" Target="../ink/ink68.xml"/><Relationship Id="rId107" Type="http://schemas.openxmlformats.org/officeDocument/2006/relationships/image" Target="../media/image124.png"/><Relationship Id="rId11" Type="http://schemas.openxmlformats.org/officeDocument/2006/relationships/image" Target="../media/image76.png"/><Relationship Id="rId32" Type="http://schemas.openxmlformats.org/officeDocument/2006/relationships/customXml" Target="../ink/ink15.xml"/><Relationship Id="rId37" Type="http://schemas.openxmlformats.org/officeDocument/2006/relationships/image" Target="../media/image89.png"/><Relationship Id="rId53" Type="http://schemas.openxmlformats.org/officeDocument/2006/relationships/image" Target="../media/image97.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110.png"/><Relationship Id="rId102" Type="http://schemas.openxmlformats.org/officeDocument/2006/relationships/customXml" Target="../ink/ink50.xml"/><Relationship Id="rId123" Type="http://schemas.openxmlformats.org/officeDocument/2006/relationships/image" Target="../media/image132.png"/><Relationship Id="rId128" Type="http://schemas.openxmlformats.org/officeDocument/2006/relationships/customXml" Target="../ink/ink63.xml"/><Relationship Id="rId5" Type="http://schemas.openxmlformats.org/officeDocument/2006/relationships/image" Target="../media/image73.png"/><Relationship Id="rId90" Type="http://schemas.openxmlformats.org/officeDocument/2006/relationships/customXml" Target="../ink/ink44.xml"/><Relationship Id="rId95" Type="http://schemas.openxmlformats.org/officeDocument/2006/relationships/image" Target="../media/image118.png"/><Relationship Id="rId22" Type="http://schemas.openxmlformats.org/officeDocument/2006/relationships/customXml" Target="../ink/ink10.xml"/><Relationship Id="rId27" Type="http://schemas.openxmlformats.org/officeDocument/2006/relationships/image" Target="../media/image84.png"/><Relationship Id="rId43" Type="http://schemas.openxmlformats.org/officeDocument/2006/relationships/image" Target="../media/image92.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105.png"/><Relationship Id="rId113" Type="http://schemas.openxmlformats.org/officeDocument/2006/relationships/image" Target="../media/image127.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140.png"/><Relationship Id="rId80" Type="http://schemas.openxmlformats.org/officeDocument/2006/relationships/customXml" Target="../ink/ink39.xml"/><Relationship Id="rId85" Type="http://schemas.openxmlformats.org/officeDocument/2006/relationships/image" Target="../media/image113.png"/><Relationship Id="rId12" Type="http://schemas.openxmlformats.org/officeDocument/2006/relationships/customXml" Target="../ink/ink5.xml"/><Relationship Id="rId17"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customXml" Target="../ink/ink18.xml"/><Relationship Id="rId59" Type="http://schemas.openxmlformats.org/officeDocument/2006/relationships/image" Target="../media/image100.png"/><Relationship Id="rId103" Type="http://schemas.openxmlformats.org/officeDocument/2006/relationships/image" Target="../media/image122.png"/><Relationship Id="rId108" Type="http://schemas.openxmlformats.org/officeDocument/2006/relationships/customXml" Target="../ink/ink53.xml"/><Relationship Id="rId124" Type="http://schemas.openxmlformats.org/officeDocument/2006/relationships/customXml" Target="../ink/ink61.xml"/><Relationship Id="rId129" Type="http://schemas.openxmlformats.org/officeDocument/2006/relationships/image" Target="../media/image135.png"/><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108.png"/><Relationship Id="rId91" Type="http://schemas.openxmlformats.org/officeDocument/2006/relationships/image" Target="../media/image116.png"/><Relationship Id="rId96" Type="http://schemas.openxmlformats.org/officeDocument/2006/relationships/customXml" Target="../ink/ink47.xml"/><Relationship Id="rId140" Type="http://schemas.openxmlformats.org/officeDocument/2006/relationships/customXml" Target="../ink/ink69.xml"/><Relationship Id="rId1" Type="http://schemas.openxmlformats.org/officeDocument/2006/relationships/slideLayout" Target="../slideLayouts/slideLayout3.xml"/><Relationship Id="rId6" Type="http://schemas.openxmlformats.org/officeDocument/2006/relationships/customXml" Target="../ink/ink2.xml"/><Relationship Id="rId23" Type="http://schemas.openxmlformats.org/officeDocument/2006/relationships/image" Target="../media/image82.png"/><Relationship Id="rId28" Type="http://schemas.openxmlformats.org/officeDocument/2006/relationships/customXml" Target="../ink/ink13.xml"/><Relationship Id="rId49" Type="http://schemas.openxmlformats.org/officeDocument/2006/relationships/image" Target="../media/image95.png"/><Relationship Id="rId114" Type="http://schemas.openxmlformats.org/officeDocument/2006/relationships/customXml" Target="../ink/ink56.xml"/><Relationship Id="rId119" Type="http://schemas.openxmlformats.org/officeDocument/2006/relationships/image" Target="../media/image130.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103.png"/><Relationship Id="rId81" Type="http://schemas.openxmlformats.org/officeDocument/2006/relationships/image" Target="../media/image111.png"/><Relationship Id="rId86" Type="http://schemas.openxmlformats.org/officeDocument/2006/relationships/customXml" Target="../ink/ink42.xml"/><Relationship Id="rId130" Type="http://schemas.openxmlformats.org/officeDocument/2006/relationships/customXml" Target="../ink/ink64.xml"/><Relationship Id="rId135" Type="http://schemas.openxmlformats.org/officeDocument/2006/relationships/image" Target="../media/image138.png"/><Relationship Id="rId13" Type="http://schemas.openxmlformats.org/officeDocument/2006/relationships/image" Target="../media/image77.png"/><Relationship Id="rId18" Type="http://schemas.openxmlformats.org/officeDocument/2006/relationships/customXml" Target="../ink/ink8.xml"/><Relationship Id="rId39" Type="http://schemas.openxmlformats.org/officeDocument/2006/relationships/image" Target="../media/image90.png"/><Relationship Id="rId109" Type="http://schemas.openxmlformats.org/officeDocument/2006/relationships/image" Target="../media/image125.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98.png"/><Relationship Id="rId76" Type="http://schemas.openxmlformats.org/officeDocument/2006/relationships/customXml" Target="../ink/ink37.xml"/><Relationship Id="rId97" Type="http://schemas.openxmlformats.org/officeDocument/2006/relationships/image" Target="../media/image119.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133.png"/><Relationship Id="rId141" Type="http://schemas.openxmlformats.org/officeDocument/2006/relationships/image" Target="../media/image141.png"/><Relationship Id="rId7" Type="http://schemas.openxmlformats.org/officeDocument/2006/relationships/image" Target="../media/image74.png"/><Relationship Id="rId71" Type="http://schemas.openxmlformats.org/officeDocument/2006/relationships/image" Target="../media/image106.png"/><Relationship Id="rId92" Type="http://schemas.openxmlformats.org/officeDocument/2006/relationships/customXml" Target="../ink/ink45.xml"/><Relationship Id="rId2" Type="http://schemas.openxmlformats.org/officeDocument/2006/relationships/notesSlide" Target="../notesSlides/notesSlide14.xml"/><Relationship Id="rId29" Type="http://schemas.openxmlformats.org/officeDocument/2006/relationships/image" Target="../media/image85.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93.png"/><Relationship Id="rId66" Type="http://schemas.openxmlformats.org/officeDocument/2006/relationships/customXml" Target="../ink/ink32.xml"/><Relationship Id="rId87" Type="http://schemas.openxmlformats.org/officeDocument/2006/relationships/image" Target="../media/image114.png"/><Relationship Id="rId110" Type="http://schemas.openxmlformats.org/officeDocument/2006/relationships/customXml" Target="../ink/ink54.xml"/><Relationship Id="rId115" Type="http://schemas.openxmlformats.org/officeDocument/2006/relationships/image" Target="../media/image128.png"/><Relationship Id="rId131" Type="http://schemas.openxmlformats.org/officeDocument/2006/relationships/image" Target="../media/image136.png"/><Relationship Id="rId136" Type="http://schemas.openxmlformats.org/officeDocument/2006/relationships/customXml" Target="../ink/ink67.xml"/><Relationship Id="rId61" Type="http://schemas.openxmlformats.org/officeDocument/2006/relationships/image" Target="../media/image101.png"/><Relationship Id="rId82" Type="http://schemas.openxmlformats.org/officeDocument/2006/relationships/customXml" Target="../ink/ink40.xml"/><Relationship Id="rId19" Type="http://schemas.openxmlformats.org/officeDocument/2006/relationships/image" Target="../media/image80.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88.png"/><Relationship Id="rId56" Type="http://schemas.openxmlformats.org/officeDocument/2006/relationships/customXml" Target="../ink/ink27.xml"/><Relationship Id="rId77" Type="http://schemas.openxmlformats.org/officeDocument/2006/relationships/image" Target="../media/image109.png"/><Relationship Id="rId100" Type="http://schemas.openxmlformats.org/officeDocument/2006/relationships/customXml" Target="../ink/ink49.xml"/><Relationship Id="rId105" Type="http://schemas.openxmlformats.org/officeDocument/2006/relationships/image" Target="../media/image123.png"/><Relationship Id="rId126" Type="http://schemas.openxmlformats.org/officeDocument/2006/relationships/customXml" Target="../ink/ink62.xml"/><Relationship Id="rId8" Type="http://schemas.openxmlformats.org/officeDocument/2006/relationships/customXml" Target="../ink/ink3.xml"/><Relationship Id="rId51" Type="http://schemas.openxmlformats.org/officeDocument/2006/relationships/image" Target="../media/image96.png"/><Relationship Id="rId72" Type="http://schemas.openxmlformats.org/officeDocument/2006/relationships/customXml" Target="../ink/ink35.xml"/><Relationship Id="rId93" Type="http://schemas.openxmlformats.org/officeDocument/2006/relationships/image" Target="../media/image117.png"/><Relationship Id="rId98" Type="http://schemas.openxmlformats.org/officeDocument/2006/relationships/customXml" Target="../ink/ink48.xml"/><Relationship Id="rId121" Type="http://schemas.openxmlformats.org/officeDocument/2006/relationships/image" Target="../media/image131.png"/><Relationship Id="rId142" Type="http://schemas.openxmlformats.org/officeDocument/2006/relationships/customXml" Target="../ink/ink70.xml"/><Relationship Id="rId3" Type="http://schemas.openxmlformats.org/officeDocument/2006/relationships/image" Target="../media/image39.png"/><Relationship Id="rId25" Type="http://schemas.openxmlformats.org/officeDocument/2006/relationships/image" Target="../media/image83.png"/><Relationship Id="rId46" Type="http://schemas.openxmlformats.org/officeDocument/2006/relationships/customXml" Target="../ink/ink22.xml"/><Relationship Id="rId67" Type="http://schemas.openxmlformats.org/officeDocument/2006/relationships/image" Target="../media/image104.png"/><Relationship Id="rId116" Type="http://schemas.openxmlformats.org/officeDocument/2006/relationships/customXml" Target="../ink/ink57.xml"/><Relationship Id="rId137" Type="http://schemas.openxmlformats.org/officeDocument/2006/relationships/image" Target="../media/image139.png"/><Relationship Id="rId20" Type="http://schemas.openxmlformats.org/officeDocument/2006/relationships/customXml" Target="../ink/ink9.xml"/><Relationship Id="rId41" Type="http://schemas.openxmlformats.org/officeDocument/2006/relationships/image" Target="../media/image91.png"/><Relationship Id="rId62" Type="http://schemas.openxmlformats.org/officeDocument/2006/relationships/customXml" Target="../ink/ink30.xml"/><Relationship Id="rId83" Type="http://schemas.openxmlformats.org/officeDocument/2006/relationships/image" Target="../media/image112.png"/><Relationship Id="rId88" Type="http://schemas.openxmlformats.org/officeDocument/2006/relationships/customXml" Target="../ink/ink43.xml"/><Relationship Id="rId111" Type="http://schemas.openxmlformats.org/officeDocument/2006/relationships/image" Target="../media/image126.png"/><Relationship Id="rId132" Type="http://schemas.openxmlformats.org/officeDocument/2006/relationships/customXml" Target="../ink/ink65.xml"/><Relationship Id="rId15" Type="http://schemas.openxmlformats.org/officeDocument/2006/relationships/image" Target="../media/image78.png"/><Relationship Id="rId36" Type="http://schemas.openxmlformats.org/officeDocument/2006/relationships/customXml" Target="../ink/ink17.xml"/><Relationship Id="rId57" Type="http://schemas.openxmlformats.org/officeDocument/2006/relationships/image" Target="../media/image99.png"/><Relationship Id="rId106" Type="http://schemas.openxmlformats.org/officeDocument/2006/relationships/customXml" Target="../ink/ink52.xml"/><Relationship Id="rId127" Type="http://schemas.openxmlformats.org/officeDocument/2006/relationships/image" Target="../media/image134.png"/><Relationship Id="rId10" Type="http://schemas.openxmlformats.org/officeDocument/2006/relationships/customXml" Target="../ink/ink4.xml"/><Relationship Id="rId31" Type="http://schemas.openxmlformats.org/officeDocument/2006/relationships/image" Target="../media/image86.png"/><Relationship Id="rId52" Type="http://schemas.openxmlformats.org/officeDocument/2006/relationships/customXml" Target="../ink/ink25.xml"/><Relationship Id="rId73" Type="http://schemas.openxmlformats.org/officeDocument/2006/relationships/image" Target="../media/image107.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120.png"/><Relationship Id="rId101" Type="http://schemas.openxmlformats.org/officeDocument/2006/relationships/image" Target="../media/image121.png"/><Relationship Id="rId122" Type="http://schemas.openxmlformats.org/officeDocument/2006/relationships/customXml" Target="../ink/ink60.xml"/><Relationship Id="rId143" Type="http://schemas.openxmlformats.org/officeDocument/2006/relationships/image" Target="../media/image142.png"/><Relationship Id="rId4" Type="http://schemas.openxmlformats.org/officeDocument/2006/relationships/customXml" Target="../ink/ink1.xml"/><Relationship Id="rId9" Type="http://schemas.openxmlformats.org/officeDocument/2006/relationships/image" Target="../media/image75.png"/><Relationship Id="rId26" Type="http://schemas.openxmlformats.org/officeDocument/2006/relationships/customXml" Target="../ink/ink12.xml"/><Relationship Id="rId47" Type="http://schemas.openxmlformats.org/officeDocument/2006/relationships/image" Target="../media/image94.png"/><Relationship Id="rId68" Type="http://schemas.openxmlformats.org/officeDocument/2006/relationships/customXml" Target="../ink/ink33.xml"/><Relationship Id="rId89" Type="http://schemas.openxmlformats.org/officeDocument/2006/relationships/image" Target="../media/image115.png"/><Relationship Id="rId112" Type="http://schemas.openxmlformats.org/officeDocument/2006/relationships/customXml" Target="../ink/ink55.xml"/><Relationship Id="rId133" Type="http://schemas.openxmlformats.org/officeDocument/2006/relationships/image" Target="../media/image137.png"/><Relationship Id="rId16"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46.png"/><Relationship Id="rId18" Type="http://schemas.openxmlformats.org/officeDocument/2006/relationships/customXml" Target="../ink/ink78.xml"/><Relationship Id="rId3" Type="http://schemas.openxmlformats.org/officeDocument/2006/relationships/image" Target="../media/image41.gif"/><Relationship Id="rId21"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customXml" Target="../ink/ink75.xml"/><Relationship Id="rId17" Type="http://schemas.openxmlformats.org/officeDocument/2006/relationships/image" Target="../media/image48.png"/><Relationship Id="rId2" Type="http://schemas.openxmlformats.org/officeDocument/2006/relationships/notesSlide" Target="../notesSlides/notesSlide18.xml"/><Relationship Id="rId16" Type="http://schemas.openxmlformats.org/officeDocument/2006/relationships/customXml" Target="../ink/ink77.xml"/><Relationship Id="rId20" Type="http://schemas.openxmlformats.org/officeDocument/2006/relationships/customXml" Target="../ink/ink79.xml"/><Relationship Id="rId1" Type="http://schemas.openxmlformats.org/officeDocument/2006/relationships/slideLayout" Target="../slideLayouts/slideLayout3.xml"/><Relationship Id="rId6" Type="http://schemas.openxmlformats.org/officeDocument/2006/relationships/customXml" Target="../ink/ink72.xml"/><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10" Type="http://schemas.openxmlformats.org/officeDocument/2006/relationships/customXml" Target="../ink/ink74.xml"/><Relationship Id="rId19" Type="http://schemas.openxmlformats.org/officeDocument/2006/relationships/image" Target="../media/image49.png"/><Relationship Id="rId4" Type="http://schemas.openxmlformats.org/officeDocument/2006/relationships/customXml" Target="../ink/ink71.xml"/><Relationship Id="rId9" Type="http://schemas.openxmlformats.org/officeDocument/2006/relationships/image" Target="../media/image44.png"/><Relationship Id="rId14" Type="http://schemas.openxmlformats.org/officeDocument/2006/relationships/customXml" Target="../ink/ink76.xml"/><Relationship Id="rId22" Type="http://schemas.openxmlformats.org/officeDocument/2006/relationships/customXml" Target="../ink/ink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customXml" Target="../ink/ink85.xml"/><Relationship Id="rId3" Type="http://schemas.openxmlformats.org/officeDocument/2006/relationships/customXml" Target="../ink/ink81.xml"/><Relationship Id="rId7" Type="http://schemas.openxmlformats.org/officeDocument/2006/relationships/customXml" Target="../ink/ink84.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customXml" Target="../ink/ink83.xml"/><Relationship Id="rId5" Type="http://schemas.openxmlformats.org/officeDocument/2006/relationships/customXml" Target="../ink/ink82.xml"/><Relationship Id="rId10" Type="http://schemas.openxmlformats.org/officeDocument/2006/relationships/customXml" Target="../ink/ink87.xml"/><Relationship Id="rId4" Type="http://schemas.openxmlformats.org/officeDocument/2006/relationships/image" Target="../media/image51.png"/><Relationship Id="rId9" Type="http://schemas.openxmlformats.org/officeDocument/2006/relationships/customXml" Target="../ink/ink86.xml"/></Relationships>
</file>

<file path=ppt/slides/_rels/slide21.xml.rels><?xml version="1.0" encoding="UTF-8" standalone="yes"?>
<Relationships xmlns="http://schemas.openxmlformats.org/package/2006/relationships"><Relationship Id="rId3" Type="http://schemas.openxmlformats.org/officeDocument/2006/relationships/hyperlink" Target="https://www.jefkine.com/general/2016/09/05/backpropagation-in-convolutional-neural-network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stackoverflow.com/questions/43305891/how-to-correctly-get-layer-weights-from-conv2d-in-kera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cs.stanford.edu/people/karpathy/convnetjs/demo/cifar10.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etosa.io/ev/image-kernels/"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hyperlink" Target="https://deeplizard.com/resource/pavq7noze2"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RNnKtNrsrm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towardsdatascience.com/how-to-visualize-convolutional-features-in-40-lines-of-code-70b7d87b0030" TargetMode="External"/><Relationship Id="rId5" Type="http://schemas.openxmlformats.org/officeDocument/2006/relationships/hyperlink" Target="https://deepdreamgenerator.com/" TargetMode="Externa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0.xml"/></Relationships>
</file>

<file path=ppt/slides/_rels/slide31.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3부: CNN(Convolutional Neural Network)</a:t>
            </a:r>
          </a:p>
        </p:txBody>
      </p:sp>
      <p:sp>
        <p:nvSpPr>
          <p:cNvPr id="5" name="Title 10"/>
          <p:cNvSpPr>
            <a:spLocks noGrp="1"/>
          </p:cNvSpPr>
          <p:nvPr>
            <p:ph type="title"/>
          </p:nvPr>
        </p:nvSpPr>
        <p:spPr>
          <a:xfrm>
            <a:off x="685800" y="3362960"/>
            <a:ext cx="5815584" cy="1643255"/>
          </a:xfrm>
        </p:spPr>
        <p:txBody>
          <a:bodyPr wrap="square" anchor="b">
            <a:noAutofit/>
          </a:bodyPr>
          <a:lstStyle/>
          <a:p>
            <a:r>
              <a:rPr lang="en-GB" sz="4000" dirty="0"/>
              <a:t>딥러닝의 </a:t>
            </a:r>
            <a:br>
              <a:rPr lang="en-GB" sz="4000" dirty="0"/>
            </a:br>
            <a:r>
              <a:rPr lang="en-GB" sz="4000" dirty="0"/>
              <a:t>기초</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합성곱이 수행된 이미지</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43557131"/>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곱하기</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0493005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a:solidFill>
                            <a:schemeClr val="bg1"/>
                          </a:solidFill>
                        </a:rPr>
                        <a:t>.56</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합성곱이 수행된 이미지</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총</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합성곱이 수행된 이미지</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246910347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a:solidFill>
                            <a:schemeClr val="bg1"/>
                          </a:solidFill>
                        </a:rPr>
                        <a:t>.57</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합성곱이 수행된 이미지</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pic>
        <p:nvPicPr>
          <p:cNvPr id="5" name="그림 4" descr="텍스트, 낱말맞추기게임이(가) 표시된 사진&#10;&#10;자동 생성된 설명">
            <a:extLst>
              <a:ext uri="{FF2B5EF4-FFF2-40B4-BE49-F238E27FC236}">
                <a16:creationId xmlns:a16="http://schemas.microsoft.com/office/drawing/2014/main" id="{6640DAE6-E2BB-EC1D-02AF-5D2E2328BF51}"/>
              </a:ext>
            </a:extLst>
          </p:cNvPr>
          <p:cNvPicPr>
            <a:picLocks noChangeAspect="1"/>
          </p:cNvPicPr>
          <p:nvPr/>
        </p:nvPicPr>
        <p:blipFill>
          <a:blip r:embed="rId3"/>
          <a:stretch>
            <a:fillRect/>
          </a:stretch>
        </p:blipFill>
        <p:spPr>
          <a:xfrm>
            <a:off x="1761656" y="1515463"/>
            <a:ext cx="7184766" cy="358119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잉크 5">
                <a:extLst>
                  <a:ext uri="{FF2B5EF4-FFF2-40B4-BE49-F238E27FC236}">
                    <a16:creationId xmlns:a16="http://schemas.microsoft.com/office/drawing/2014/main" id="{C5714CCC-F7D1-B852-54B1-50F8D6EFAA5E}"/>
                  </a:ext>
                </a:extLst>
              </p14:cNvPr>
              <p14:cNvContentPartPr/>
              <p14:nvPr/>
            </p14:nvContentPartPr>
            <p14:xfrm>
              <a:off x="1773956" y="1971720"/>
              <a:ext cx="1541520" cy="1542960"/>
            </p14:xfrm>
          </p:contentPart>
        </mc:Choice>
        <mc:Fallback xmlns="">
          <p:pic>
            <p:nvPicPr>
              <p:cNvPr id="6" name="잉크 5">
                <a:extLst>
                  <a:ext uri="{FF2B5EF4-FFF2-40B4-BE49-F238E27FC236}">
                    <a16:creationId xmlns:a16="http://schemas.microsoft.com/office/drawing/2014/main" id="{C5714CCC-F7D1-B852-54B1-50F8D6EFAA5E}"/>
                  </a:ext>
                </a:extLst>
              </p:cNvPr>
              <p:cNvPicPr/>
              <p:nvPr/>
            </p:nvPicPr>
            <p:blipFill>
              <a:blip r:embed="rId5"/>
              <a:stretch>
                <a:fillRect/>
              </a:stretch>
            </p:blipFill>
            <p:spPr>
              <a:xfrm>
                <a:off x="1765316" y="1963080"/>
                <a:ext cx="1559160" cy="156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F9ACB8A9-7064-ECB2-F82A-5226EA3FF8DB}"/>
                  </a:ext>
                </a:extLst>
              </p14:cNvPr>
              <p14:cNvContentPartPr/>
              <p14:nvPr/>
            </p14:nvContentPartPr>
            <p14:xfrm>
              <a:off x="4850534" y="2181960"/>
              <a:ext cx="1691280" cy="1672560"/>
            </p14:xfrm>
          </p:contentPart>
        </mc:Choice>
        <mc:Fallback xmlns="">
          <p:pic>
            <p:nvPicPr>
              <p:cNvPr id="8" name="잉크 7">
                <a:extLst>
                  <a:ext uri="{FF2B5EF4-FFF2-40B4-BE49-F238E27FC236}">
                    <a16:creationId xmlns:a16="http://schemas.microsoft.com/office/drawing/2014/main" id="{F9ACB8A9-7064-ECB2-F82A-5226EA3FF8DB}"/>
                  </a:ext>
                </a:extLst>
              </p:cNvPr>
              <p:cNvPicPr/>
              <p:nvPr/>
            </p:nvPicPr>
            <p:blipFill>
              <a:blip r:embed="rId7"/>
              <a:stretch>
                <a:fillRect/>
              </a:stretch>
            </p:blipFill>
            <p:spPr>
              <a:xfrm>
                <a:off x="4841534" y="2173320"/>
                <a:ext cx="1708920" cy="169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잉크 8">
                <a:extLst>
                  <a:ext uri="{FF2B5EF4-FFF2-40B4-BE49-F238E27FC236}">
                    <a16:creationId xmlns:a16="http://schemas.microsoft.com/office/drawing/2014/main" id="{7D9D4D26-D89B-CD91-D767-F5C177D30DD5}"/>
                  </a:ext>
                </a:extLst>
              </p14:cNvPr>
              <p14:cNvContentPartPr/>
              <p14:nvPr/>
            </p14:nvContentPartPr>
            <p14:xfrm>
              <a:off x="7807934" y="2502000"/>
              <a:ext cx="1115280" cy="1070640"/>
            </p14:xfrm>
          </p:contentPart>
        </mc:Choice>
        <mc:Fallback xmlns="">
          <p:pic>
            <p:nvPicPr>
              <p:cNvPr id="9" name="잉크 8">
                <a:extLst>
                  <a:ext uri="{FF2B5EF4-FFF2-40B4-BE49-F238E27FC236}">
                    <a16:creationId xmlns:a16="http://schemas.microsoft.com/office/drawing/2014/main" id="{7D9D4D26-D89B-CD91-D767-F5C177D30DD5}"/>
                  </a:ext>
                </a:extLst>
              </p:cNvPr>
              <p:cNvPicPr/>
              <p:nvPr/>
            </p:nvPicPr>
            <p:blipFill>
              <a:blip r:embed="rId9"/>
              <a:stretch>
                <a:fillRect/>
              </a:stretch>
            </p:blipFill>
            <p:spPr>
              <a:xfrm>
                <a:off x="7799294" y="2493360"/>
                <a:ext cx="1132920" cy="1088280"/>
              </a:xfrm>
              <a:prstGeom prst="rect">
                <a:avLst/>
              </a:prstGeom>
            </p:spPr>
          </p:pic>
        </mc:Fallback>
      </mc:AlternateContent>
      <p:grpSp>
        <p:nvGrpSpPr>
          <p:cNvPr id="68" name="그룹 67">
            <a:extLst>
              <a:ext uri="{FF2B5EF4-FFF2-40B4-BE49-F238E27FC236}">
                <a16:creationId xmlns:a16="http://schemas.microsoft.com/office/drawing/2014/main" id="{9AFBB027-CF3D-2AF2-8F21-5076134581A3}"/>
              </a:ext>
            </a:extLst>
          </p:cNvPr>
          <p:cNvGrpSpPr/>
          <p:nvPr/>
        </p:nvGrpSpPr>
        <p:grpSpPr>
          <a:xfrm>
            <a:off x="5564414" y="1563120"/>
            <a:ext cx="2700720" cy="442440"/>
            <a:chOff x="5564414" y="1563120"/>
            <a:chExt cx="2700720" cy="442440"/>
          </a:xfrm>
        </p:grpSpPr>
        <mc:AlternateContent xmlns:mc="http://schemas.openxmlformats.org/markup-compatibility/2006" xmlns:p14="http://schemas.microsoft.com/office/powerpoint/2010/main">
          <mc:Choice Requires="p14">
            <p:contentPart p14:bwMode="auto" r:id="rId10">
              <p14:nvContentPartPr>
                <p14:cNvPr id="10" name="잉크 9">
                  <a:extLst>
                    <a:ext uri="{FF2B5EF4-FFF2-40B4-BE49-F238E27FC236}">
                      <a16:creationId xmlns:a16="http://schemas.microsoft.com/office/drawing/2014/main" id="{B31E7164-9FD2-413E-A58B-775558824329}"/>
                    </a:ext>
                  </a:extLst>
                </p14:cNvPr>
                <p14:cNvContentPartPr/>
                <p14:nvPr/>
              </p14:nvContentPartPr>
              <p14:xfrm>
                <a:off x="5564414" y="1583280"/>
                <a:ext cx="96480" cy="89640"/>
              </p14:xfrm>
            </p:contentPart>
          </mc:Choice>
          <mc:Fallback xmlns="">
            <p:pic>
              <p:nvPicPr>
                <p:cNvPr id="10" name="잉크 9">
                  <a:extLst>
                    <a:ext uri="{FF2B5EF4-FFF2-40B4-BE49-F238E27FC236}">
                      <a16:creationId xmlns:a16="http://schemas.microsoft.com/office/drawing/2014/main" id="{B31E7164-9FD2-413E-A58B-775558824329}"/>
                    </a:ext>
                  </a:extLst>
                </p:cNvPr>
                <p:cNvPicPr/>
                <p:nvPr/>
              </p:nvPicPr>
              <p:blipFill>
                <a:blip r:embed="rId11"/>
                <a:stretch>
                  <a:fillRect/>
                </a:stretch>
              </p:blipFill>
              <p:spPr>
                <a:xfrm>
                  <a:off x="5555414" y="1574640"/>
                  <a:ext cx="114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잉크 10">
                  <a:extLst>
                    <a:ext uri="{FF2B5EF4-FFF2-40B4-BE49-F238E27FC236}">
                      <a16:creationId xmlns:a16="http://schemas.microsoft.com/office/drawing/2014/main" id="{E6C114FB-AE26-7F7F-ED7B-74C758241BA0}"/>
                    </a:ext>
                  </a:extLst>
                </p14:cNvPr>
                <p14:cNvContentPartPr/>
                <p14:nvPr/>
              </p14:nvContentPartPr>
              <p14:xfrm>
                <a:off x="5763134" y="1584360"/>
                <a:ext cx="40680" cy="127800"/>
              </p14:xfrm>
            </p:contentPart>
          </mc:Choice>
          <mc:Fallback xmlns="">
            <p:pic>
              <p:nvPicPr>
                <p:cNvPr id="11" name="잉크 10">
                  <a:extLst>
                    <a:ext uri="{FF2B5EF4-FFF2-40B4-BE49-F238E27FC236}">
                      <a16:creationId xmlns:a16="http://schemas.microsoft.com/office/drawing/2014/main" id="{E6C114FB-AE26-7F7F-ED7B-74C758241BA0}"/>
                    </a:ext>
                  </a:extLst>
                </p:cNvPr>
                <p:cNvPicPr/>
                <p:nvPr/>
              </p:nvPicPr>
              <p:blipFill>
                <a:blip r:embed="rId13"/>
                <a:stretch>
                  <a:fillRect/>
                </a:stretch>
              </p:blipFill>
              <p:spPr>
                <a:xfrm>
                  <a:off x="5754494" y="1575720"/>
                  <a:ext cx="58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잉크 15">
                  <a:extLst>
                    <a:ext uri="{FF2B5EF4-FFF2-40B4-BE49-F238E27FC236}">
                      <a16:creationId xmlns:a16="http://schemas.microsoft.com/office/drawing/2014/main" id="{94B3860C-C4B9-16DE-9811-1C023DD2C707}"/>
                    </a:ext>
                  </a:extLst>
                </p14:cNvPr>
                <p14:cNvContentPartPr/>
                <p14:nvPr/>
              </p14:nvContentPartPr>
              <p14:xfrm>
                <a:off x="5727854" y="1608120"/>
                <a:ext cx="142560" cy="92880"/>
              </p14:xfrm>
            </p:contentPart>
          </mc:Choice>
          <mc:Fallback xmlns="">
            <p:pic>
              <p:nvPicPr>
                <p:cNvPr id="16" name="잉크 15">
                  <a:extLst>
                    <a:ext uri="{FF2B5EF4-FFF2-40B4-BE49-F238E27FC236}">
                      <a16:creationId xmlns:a16="http://schemas.microsoft.com/office/drawing/2014/main" id="{94B3860C-C4B9-16DE-9811-1C023DD2C707}"/>
                    </a:ext>
                  </a:extLst>
                </p:cNvPr>
                <p:cNvPicPr/>
                <p:nvPr/>
              </p:nvPicPr>
              <p:blipFill>
                <a:blip r:embed="rId15"/>
                <a:stretch>
                  <a:fillRect/>
                </a:stretch>
              </p:blipFill>
              <p:spPr>
                <a:xfrm>
                  <a:off x="5718854" y="1599480"/>
                  <a:ext cx="1602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잉크 21">
                  <a:extLst>
                    <a:ext uri="{FF2B5EF4-FFF2-40B4-BE49-F238E27FC236}">
                      <a16:creationId xmlns:a16="http://schemas.microsoft.com/office/drawing/2014/main" id="{665F7A67-5FC4-8811-FBE3-71E7C80C89A4}"/>
                    </a:ext>
                  </a:extLst>
                </p14:cNvPr>
                <p14:cNvContentPartPr/>
                <p14:nvPr/>
              </p14:nvContentPartPr>
              <p14:xfrm>
                <a:off x="5944574" y="1596960"/>
                <a:ext cx="13320" cy="122400"/>
              </p14:xfrm>
            </p:contentPart>
          </mc:Choice>
          <mc:Fallback xmlns="">
            <p:pic>
              <p:nvPicPr>
                <p:cNvPr id="22" name="잉크 21">
                  <a:extLst>
                    <a:ext uri="{FF2B5EF4-FFF2-40B4-BE49-F238E27FC236}">
                      <a16:creationId xmlns:a16="http://schemas.microsoft.com/office/drawing/2014/main" id="{665F7A67-5FC4-8811-FBE3-71E7C80C89A4}"/>
                    </a:ext>
                  </a:extLst>
                </p:cNvPr>
                <p:cNvPicPr/>
                <p:nvPr/>
              </p:nvPicPr>
              <p:blipFill>
                <a:blip r:embed="rId17"/>
                <a:stretch>
                  <a:fillRect/>
                </a:stretch>
              </p:blipFill>
              <p:spPr>
                <a:xfrm>
                  <a:off x="5935574" y="1587960"/>
                  <a:ext cx="30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잉크 23">
                  <a:extLst>
                    <a:ext uri="{FF2B5EF4-FFF2-40B4-BE49-F238E27FC236}">
                      <a16:creationId xmlns:a16="http://schemas.microsoft.com/office/drawing/2014/main" id="{EB96C657-DA23-E406-CF61-5CAB0AF6A6F8}"/>
                    </a:ext>
                  </a:extLst>
                </p14:cNvPr>
                <p14:cNvContentPartPr/>
                <p14:nvPr/>
              </p14:nvContentPartPr>
              <p14:xfrm>
                <a:off x="6108014" y="1592640"/>
                <a:ext cx="7200" cy="147600"/>
              </p14:xfrm>
            </p:contentPart>
          </mc:Choice>
          <mc:Fallback xmlns="">
            <p:pic>
              <p:nvPicPr>
                <p:cNvPr id="24" name="잉크 23">
                  <a:extLst>
                    <a:ext uri="{FF2B5EF4-FFF2-40B4-BE49-F238E27FC236}">
                      <a16:creationId xmlns:a16="http://schemas.microsoft.com/office/drawing/2014/main" id="{EB96C657-DA23-E406-CF61-5CAB0AF6A6F8}"/>
                    </a:ext>
                  </a:extLst>
                </p:cNvPr>
                <p:cNvPicPr/>
                <p:nvPr/>
              </p:nvPicPr>
              <p:blipFill>
                <a:blip r:embed="rId19"/>
                <a:stretch>
                  <a:fillRect/>
                </a:stretch>
              </p:blipFill>
              <p:spPr>
                <a:xfrm>
                  <a:off x="6099014" y="1584000"/>
                  <a:ext cx="248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잉크 24">
                  <a:extLst>
                    <a:ext uri="{FF2B5EF4-FFF2-40B4-BE49-F238E27FC236}">
                      <a16:creationId xmlns:a16="http://schemas.microsoft.com/office/drawing/2014/main" id="{3282F8A3-43B9-655B-980C-4D412F05291A}"/>
                    </a:ext>
                  </a:extLst>
                </p14:cNvPr>
                <p14:cNvContentPartPr/>
                <p14:nvPr/>
              </p14:nvContentPartPr>
              <p14:xfrm>
                <a:off x="6050054" y="1677600"/>
                <a:ext cx="160560" cy="360"/>
              </p14:xfrm>
            </p:contentPart>
          </mc:Choice>
          <mc:Fallback xmlns="">
            <p:pic>
              <p:nvPicPr>
                <p:cNvPr id="25" name="잉크 24">
                  <a:extLst>
                    <a:ext uri="{FF2B5EF4-FFF2-40B4-BE49-F238E27FC236}">
                      <a16:creationId xmlns:a16="http://schemas.microsoft.com/office/drawing/2014/main" id="{3282F8A3-43B9-655B-980C-4D412F05291A}"/>
                    </a:ext>
                  </a:extLst>
                </p:cNvPr>
                <p:cNvPicPr/>
                <p:nvPr/>
              </p:nvPicPr>
              <p:blipFill>
                <a:blip r:embed="rId21"/>
                <a:stretch>
                  <a:fillRect/>
                </a:stretch>
              </p:blipFill>
              <p:spPr>
                <a:xfrm>
                  <a:off x="6041054" y="1668600"/>
                  <a:ext cx="17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잉크 26">
                  <a:extLst>
                    <a:ext uri="{FF2B5EF4-FFF2-40B4-BE49-F238E27FC236}">
                      <a16:creationId xmlns:a16="http://schemas.microsoft.com/office/drawing/2014/main" id="{D445F7CE-44AD-3207-C743-B316558FB1F3}"/>
                    </a:ext>
                  </a:extLst>
                </p14:cNvPr>
                <p14:cNvContentPartPr/>
                <p14:nvPr/>
              </p14:nvContentPartPr>
              <p14:xfrm>
                <a:off x="6286214" y="1563120"/>
                <a:ext cx="89280" cy="185040"/>
              </p14:xfrm>
            </p:contentPart>
          </mc:Choice>
          <mc:Fallback xmlns="">
            <p:pic>
              <p:nvPicPr>
                <p:cNvPr id="27" name="잉크 26">
                  <a:extLst>
                    <a:ext uri="{FF2B5EF4-FFF2-40B4-BE49-F238E27FC236}">
                      <a16:creationId xmlns:a16="http://schemas.microsoft.com/office/drawing/2014/main" id="{D445F7CE-44AD-3207-C743-B316558FB1F3}"/>
                    </a:ext>
                  </a:extLst>
                </p:cNvPr>
                <p:cNvPicPr/>
                <p:nvPr/>
              </p:nvPicPr>
              <p:blipFill>
                <a:blip r:embed="rId23"/>
                <a:stretch>
                  <a:fillRect/>
                </a:stretch>
              </p:blipFill>
              <p:spPr>
                <a:xfrm>
                  <a:off x="6277574" y="1554120"/>
                  <a:ext cx="106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잉크 28">
                  <a:extLst>
                    <a:ext uri="{FF2B5EF4-FFF2-40B4-BE49-F238E27FC236}">
                      <a16:creationId xmlns:a16="http://schemas.microsoft.com/office/drawing/2014/main" id="{6672BBB0-33F6-1C33-92D1-020C9CCEED40}"/>
                    </a:ext>
                  </a:extLst>
                </p14:cNvPr>
                <p14:cNvContentPartPr/>
                <p14:nvPr/>
              </p14:nvContentPartPr>
              <p14:xfrm>
                <a:off x="6425534" y="1584360"/>
                <a:ext cx="44280" cy="110520"/>
              </p14:xfrm>
            </p:contentPart>
          </mc:Choice>
          <mc:Fallback xmlns="">
            <p:pic>
              <p:nvPicPr>
                <p:cNvPr id="29" name="잉크 28">
                  <a:extLst>
                    <a:ext uri="{FF2B5EF4-FFF2-40B4-BE49-F238E27FC236}">
                      <a16:creationId xmlns:a16="http://schemas.microsoft.com/office/drawing/2014/main" id="{6672BBB0-33F6-1C33-92D1-020C9CCEED40}"/>
                    </a:ext>
                  </a:extLst>
                </p:cNvPr>
                <p:cNvPicPr/>
                <p:nvPr/>
              </p:nvPicPr>
              <p:blipFill>
                <a:blip r:embed="rId25"/>
                <a:stretch>
                  <a:fillRect/>
                </a:stretch>
              </p:blipFill>
              <p:spPr>
                <a:xfrm>
                  <a:off x="6416894" y="1575720"/>
                  <a:ext cx="61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잉크 29">
                  <a:extLst>
                    <a:ext uri="{FF2B5EF4-FFF2-40B4-BE49-F238E27FC236}">
                      <a16:creationId xmlns:a16="http://schemas.microsoft.com/office/drawing/2014/main" id="{8E60AF69-BFBA-8089-58B1-B8B169C24CCE}"/>
                    </a:ext>
                  </a:extLst>
                </p14:cNvPr>
                <p14:cNvContentPartPr/>
                <p14:nvPr/>
              </p14:nvContentPartPr>
              <p14:xfrm>
                <a:off x="6407534" y="1635480"/>
                <a:ext cx="101160" cy="87120"/>
              </p14:xfrm>
            </p:contentPart>
          </mc:Choice>
          <mc:Fallback xmlns="">
            <p:pic>
              <p:nvPicPr>
                <p:cNvPr id="30" name="잉크 29">
                  <a:extLst>
                    <a:ext uri="{FF2B5EF4-FFF2-40B4-BE49-F238E27FC236}">
                      <a16:creationId xmlns:a16="http://schemas.microsoft.com/office/drawing/2014/main" id="{8E60AF69-BFBA-8089-58B1-B8B169C24CCE}"/>
                    </a:ext>
                  </a:extLst>
                </p:cNvPr>
                <p:cNvPicPr/>
                <p:nvPr/>
              </p:nvPicPr>
              <p:blipFill>
                <a:blip r:embed="rId27"/>
                <a:stretch>
                  <a:fillRect/>
                </a:stretch>
              </p:blipFill>
              <p:spPr>
                <a:xfrm>
                  <a:off x="6398534" y="1626840"/>
                  <a:ext cx="118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잉크 30">
                  <a:extLst>
                    <a:ext uri="{FF2B5EF4-FFF2-40B4-BE49-F238E27FC236}">
                      <a16:creationId xmlns:a16="http://schemas.microsoft.com/office/drawing/2014/main" id="{BC99FC6E-51D7-B620-66C0-14BE639ECB24}"/>
                    </a:ext>
                  </a:extLst>
                </p14:cNvPr>
                <p14:cNvContentPartPr/>
                <p14:nvPr/>
              </p14:nvContentPartPr>
              <p14:xfrm>
                <a:off x="6542174" y="1618920"/>
                <a:ext cx="94680" cy="72360"/>
              </p14:xfrm>
            </p:contentPart>
          </mc:Choice>
          <mc:Fallback xmlns="">
            <p:pic>
              <p:nvPicPr>
                <p:cNvPr id="31" name="잉크 30">
                  <a:extLst>
                    <a:ext uri="{FF2B5EF4-FFF2-40B4-BE49-F238E27FC236}">
                      <a16:creationId xmlns:a16="http://schemas.microsoft.com/office/drawing/2014/main" id="{BC99FC6E-51D7-B620-66C0-14BE639ECB24}"/>
                    </a:ext>
                  </a:extLst>
                </p:cNvPr>
                <p:cNvPicPr/>
                <p:nvPr/>
              </p:nvPicPr>
              <p:blipFill>
                <a:blip r:embed="rId29"/>
                <a:stretch>
                  <a:fillRect/>
                </a:stretch>
              </p:blipFill>
              <p:spPr>
                <a:xfrm>
                  <a:off x="6533534" y="1610280"/>
                  <a:ext cx="112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잉크 32">
                  <a:extLst>
                    <a:ext uri="{FF2B5EF4-FFF2-40B4-BE49-F238E27FC236}">
                      <a16:creationId xmlns:a16="http://schemas.microsoft.com/office/drawing/2014/main" id="{8495CAA1-63B3-6C8E-EC2E-9C13CDDCDDF8}"/>
                    </a:ext>
                  </a:extLst>
                </p14:cNvPr>
                <p14:cNvContentPartPr/>
                <p14:nvPr/>
              </p14:nvContentPartPr>
              <p14:xfrm>
                <a:off x="6749894" y="1599480"/>
                <a:ext cx="8280" cy="169560"/>
              </p14:xfrm>
            </p:contentPart>
          </mc:Choice>
          <mc:Fallback xmlns="">
            <p:pic>
              <p:nvPicPr>
                <p:cNvPr id="33" name="잉크 32">
                  <a:extLst>
                    <a:ext uri="{FF2B5EF4-FFF2-40B4-BE49-F238E27FC236}">
                      <a16:creationId xmlns:a16="http://schemas.microsoft.com/office/drawing/2014/main" id="{8495CAA1-63B3-6C8E-EC2E-9C13CDDCDDF8}"/>
                    </a:ext>
                  </a:extLst>
                </p:cNvPr>
                <p:cNvPicPr/>
                <p:nvPr/>
              </p:nvPicPr>
              <p:blipFill>
                <a:blip r:embed="rId31"/>
                <a:stretch>
                  <a:fillRect/>
                </a:stretch>
              </p:blipFill>
              <p:spPr>
                <a:xfrm>
                  <a:off x="6740894" y="1590480"/>
                  <a:ext cx="25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잉크 33">
                  <a:extLst>
                    <a:ext uri="{FF2B5EF4-FFF2-40B4-BE49-F238E27FC236}">
                      <a16:creationId xmlns:a16="http://schemas.microsoft.com/office/drawing/2014/main" id="{AEFBCBA2-09E3-2E63-7B0D-BD4C638D0FA9}"/>
                    </a:ext>
                  </a:extLst>
                </p14:cNvPr>
                <p14:cNvContentPartPr/>
                <p14:nvPr/>
              </p14:nvContentPartPr>
              <p14:xfrm>
                <a:off x="6694814" y="1693800"/>
                <a:ext cx="168120" cy="2520"/>
              </p14:xfrm>
            </p:contentPart>
          </mc:Choice>
          <mc:Fallback xmlns="">
            <p:pic>
              <p:nvPicPr>
                <p:cNvPr id="34" name="잉크 33">
                  <a:extLst>
                    <a:ext uri="{FF2B5EF4-FFF2-40B4-BE49-F238E27FC236}">
                      <a16:creationId xmlns:a16="http://schemas.microsoft.com/office/drawing/2014/main" id="{AEFBCBA2-09E3-2E63-7B0D-BD4C638D0FA9}"/>
                    </a:ext>
                  </a:extLst>
                </p:cNvPr>
                <p:cNvPicPr/>
                <p:nvPr/>
              </p:nvPicPr>
              <p:blipFill>
                <a:blip r:embed="rId33"/>
                <a:stretch>
                  <a:fillRect/>
                </a:stretch>
              </p:blipFill>
              <p:spPr>
                <a:xfrm>
                  <a:off x="6685814" y="1684800"/>
                  <a:ext cx="185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잉크 35">
                  <a:extLst>
                    <a:ext uri="{FF2B5EF4-FFF2-40B4-BE49-F238E27FC236}">
                      <a16:creationId xmlns:a16="http://schemas.microsoft.com/office/drawing/2014/main" id="{62236BC2-AB21-A3AB-1358-8A58ADC3300C}"/>
                    </a:ext>
                  </a:extLst>
                </p14:cNvPr>
                <p14:cNvContentPartPr/>
                <p14:nvPr/>
              </p14:nvContentPartPr>
              <p14:xfrm>
                <a:off x="6944294" y="1625400"/>
                <a:ext cx="103680" cy="135000"/>
              </p14:xfrm>
            </p:contentPart>
          </mc:Choice>
          <mc:Fallback xmlns="">
            <p:pic>
              <p:nvPicPr>
                <p:cNvPr id="36" name="잉크 35">
                  <a:extLst>
                    <a:ext uri="{FF2B5EF4-FFF2-40B4-BE49-F238E27FC236}">
                      <a16:creationId xmlns:a16="http://schemas.microsoft.com/office/drawing/2014/main" id="{62236BC2-AB21-A3AB-1358-8A58ADC3300C}"/>
                    </a:ext>
                  </a:extLst>
                </p:cNvPr>
                <p:cNvPicPr/>
                <p:nvPr/>
              </p:nvPicPr>
              <p:blipFill>
                <a:blip r:embed="rId35"/>
                <a:stretch>
                  <a:fillRect/>
                </a:stretch>
              </p:blipFill>
              <p:spPr>
                <a:xfrm>
                  <a:off x="6935294" y="1616400"/>
                  <a:ext cx="121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잉크 37">
                  <a:extLst>
                    <a:ext uri="{FF2B5EF4-FFF2-40B4-BE49-F238E27FC236}">
                      <a16:creationId xmlns:a16="http://schemas.microsoft.com/office/drawing/2014/main" id="{DE0A8C1F-9953-5ACC-150E-575440CD026F}"/>
                    </a:ext>
                  </a:extLst>
                </p14:cNvPr>
                <p14:cNvContentPartPr/>
                <p14:nvPr/>
              </p14:nvContentPartPr>
              <p14:xfrm>
                <a:off x="7092254" y="1650240"/>
                <a:ext cx="79200" cy="98280"/>
              </p14:xfrm>
            </p:contentPart>
          </mc:Choice>
          <mc:Fallback xmlns="">
            <p:pic>
              <p:nvPicPr>
                <p:cNvPr id="38" name="잉크 37">
                  <a:extLst>
                    <a:ext uri="{FF2B5EF4-FFF2-40B4-BE49-F238E27FC236}">
                      <a16:creationId xmlns:a16="http://schemas.microsoft.com/office/drawing/2014/main" id="{DE0A8C1F-9953-5ACC-150E-575440CD026F}"/>
                    </a:ext>
                  </a:extLst>
                </p:cNvPr>
                <p:cNvPicPr/>
                <p:nvPr/>
              </p:nvPicPr>
              <p:blipFill>
                <a:blip r:embed="rId37"/>
                <a:stretch>
                  <a:fillRect/>
                </a:stretch>
              </p:blipFill>
              <p:spPr>
                <a:xfrm>
                  <a:off x="7083614" y="1641240"/>
                  <a:ext cx="96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잉크 38">
                  <a:extLst>
                    <a:ext uri="{FF2B5EF4-FFF2-40B4-BE49-F238E27FC236}">
                      <a16:creationId xmlns:a16="http://schemas.microsoft.com/office/drawing/2014/main" id="{7EA45C81-14B2-1D35-65E6-22042CAD0242}"/>
                    </a:ext>
                  </a:extLst>
                </p14:cNvPr>
                <p14:cNvContentPartPr/>
                <p14:nvPr/>
              </p14:nvContentPartPr>
              <p14:xfrm>
                <a:off x="7068494" y="1700280"/>
                <a:ext cx="171720" cy="78120"/>
              </p14:xfrm>
            </p:contentPart>
          </mc:Choice>
          <mc:Fallback xmlns="">
            <p:pic>
              <p:nvPicPr>
                <p:cNvPr id="39" name="잉크 38">
                  <a:extLst>
                    <a:ext uri="{FF2B5EF4-FFF2-40B4-BE49-F238E27FC236}">
                      <a16:creationId xmlns:a16="http://schemas.microsoft.com/office/drawing/2014/main" id="{7EA45C81-14B2-1D35-65E6-22042CAD0242}"/>
                    </a:ext>
                  </a:extLst>
                </p:cNvPr>
                <p:cNvPicPr/>
                <p:nvPr/>
              </p:nvPicPr>
              <p:blipFill>
                <a:blip r:embed="rId39"/>
                <a:stretch>
                  <a:fillRect/>
                </a:stretch>
              </p:blipFill>
              <p:spPr>
                <a:xfrm>
                  <a:off x="7059494" y="1691280"/>
                  <a:ext cx="189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잉크 39">
                  <a:extLst>
                    <a:ext uri="{FF2B5EF4-FFF2-40B4-BE49-F238E27FC236}">
                      <a16:creationId xmlns:a16="http://schemas.microsoft.com/office/drawing/2014/main" id="{D70B2AB3-A1EC-A470-F2F0-3F2DEE1F0043}"/>
                    </a:ext>
                  </a:extLst>
                </p14:cNvPr>
                <p14:cNvContentPartPr/>
                <p14:nvPr/>
              </p14:nvContentPartPr>
              <p14:xfrm>
                <a:off x="7284134" y="1630440"/>
                <a:ext cx="2520" cy="100440"/>
              </p14:xfrm>
            </p:contentPart>
          </mc:Choice>
          <mc:Fallback xmlns="">
            <p:pic>
              <p:nvPicPr>
                <p:cNvPr id="40" name="잉크 39">
                  <a:extLst>
                    <a:ext uri="{FF2B5EF4-FFF2-40B4-BE49-F238E27FC236}">
                      <a16:creationId xmlns:a16="http://schemas.microsoft.com/office/drawing/2014/main" id="{D70B2AB3-A1EC-A470-F2F0-3F2DEE1F0043}"/>
                    </a:ext>
                  </a:extLst>
                </p:cNvPr>
                <p:cNvPicPr/>
                <p:nvPr/>
              </p:nvPicPr>
              <p:blipFill>
                <a:blip r:embed="rId41"/>
                <a:stretch>
                  <a:fillRect/>
                </a:stretch>
              </p:blipFill>
              <p:spPr>
                <a:xfrm>
                  <a:off x="7275134" y="1621800"/>
                  <a:ext cx="20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잉크 41">
                  <a:extLst>
                    <a:ext uri="{FF2B5EF4-FFF2-40B4-BE49-F238E27FC236}">
                      <a16:creationId xmlns:a16="http://schemas.microsoft.com/office/drawing/2014/main" id="{73FB5A3D-4621-BC86-6DC3-39595F10345A}"/>
                    </a:ext>
                  </a:extLst>
                </p14:cNvPr>
                <p14:cNvContentPartPr/>
                <p14:nvPr/>
              </p14:nvContentPartPr>
              <p14:xfrm>
                <a:off x="6616334" y="1839600"/>
                <a:ext cx="19440" cy="115560"/>
              </p14:xfrm>
            </p:contentPart>
          </mc:Choice>
          <mc:Fallback xmlns="">
            <p:pic>
              <p:nvPicPr>
                <p:cNvPr id="42" name="잉크 41">
                  <a:extLst>
                    <a:ext uri="{FF2B5EF4-FFF2-40B4-BE49-F238E27FC236}">
                      <a16:creationId xmlns:a16="http://schemas.microsoft.com/office/drawing/2014/main" id="{73FB5A3D-4621-BC86-6DC3-39595F10345A}"/>
                    </a:ext>
                  </a:extLst>
                </p:cNvPr>
                <p:cNvPicPr/>
                <p:nvPr/>
              </p:nvPicPr>
              <p:blipFill>
                <a:blip r:embed="rId43"/>
                <a:stretch>
                  <a:fillRect/>
                </a:stretch>
              </p:blipFill>
              <p:spPr>
                <a:xfrm>
                  <a:off x="6607334" y="1830600"/>
                  <a:ext cx="37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잉크 43">
                  <a:extLst>
                    <a:ext uri="{FF2B5EF4-FFF2-40B4-BE49-F238E27FC236}">
                      <a16:creationId xmlns:a16="http://schemas.microsoft.com/office/drawing/2014/main" id="{FB89BAB6-F6B8-4355-A28D-AAC9FD558E85}"/>
                    </a:ext>
                  </a:extLst>
                </p14:cNvPr>
                <p14:cNvContentPartPr/>
                <p14:nvPr/>
              </p14:nvContentPartPr>
              <p14:xfrm>
                <a:off x="6561974" y="1895040"/>
                <a:ext cx="127080" cy="27720"/>
              </p14:xfrm>
            </p:contentPart>
          </mc:Choice>
          <mc:Fallback xmlns="">
            <p:pic>
              <p:nvPicPr>
                <p:cNvPr id="44" name="잉크 43">
                  <a:extLst>
                    <a:ext uri="{FF2B5EF4-FFF2-40B4-BE49-F238E27FC236}">
                      <a16:creationId xmlns:a16="http://schemas.microsoft.com/office/drawing/2014/main" id="{FB89BAB6-F6B8-4355-A28D-AAC9FD558E85}"/>
                    </a:ext>
                  </a:extLst>
                </p:cNvPr>
                <p:cNvPicPr/>
                <p:nvPr/>
              </p:nvPicPr>
              <p:blipFill>
                <a:blip r:embed="rId45"/>
                <a:stretch>
                  <a:fillRect/>
                </a:stretch>
              </p:blipFill>
              <p:spPr>
                <a:xfrm>
                  <a:off x="6553334" y="1886400"/>
                  <a:ext cx="144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잉크 45">
                  <a:extLst>
                    <a:ext uri="{FF2B5EF4-FFF2-40B4-BE49-F238E27FC236}">
                      <a16:creationId xmlns:a16="http://schemas.microsoft.com/office/drawing/2014/main" id="{C6FF6739-59E2-5CEA-3900-7617CB4FFC46}"/>
                    </a:ext>
                  </a:extLst>
                </p14:cNvPr>
                <p14:cNvContentPartPr/>
                <p14:nvPr/>
              </p14:nvContentPartPr>
              <p14:xfrm>
                <a:off x="6756014" y="1880640"/>
                <a:ext cx="93240" cy="81360"/>
              </p14:xfrm>
            </p:contentPart>
          </mc:Choice>
          <mc:Fallback xmlns="">
            <p:pic>
              <p:nvPicPr>
                <p:cNvPr id="46" name="잉크 45">
                  <a:extLst>
                    <a:ext uri="{FF2B5EF4-FFF2-40B4-BE49-F238E27FC236}">
                      <a16:creationId xmlns:a16="http://schemas.microsoft.com/office/drawing/2014/main" id="{C6FF6739-59E2-5CEA-3900-7617CB4FFC46}"/>
                    </a:ext>
                  </a:extLst>
                </p:cNvPr>
                <p:cNvPicPr/>
                <p:nvPr/>
              </p:nvPicPr>
              <p:blipFill>
                <a:blip r:embed="rId47"/>
                <a:stretch>
                  <a:fillRect/>
                </a:stretch>
              </p:blipFill>
              <p:spPr>
                <a:xfrm>
                  <a:off x="6747014" y="1871640"/>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잉크 47">
                  <a:extLst>
                    <a:ext uri="{FF2B5EF4-FFF2-40B4-BE49-F238E27FC236}">
                      <a16:creationId xmlns:a16="http://schemas.microsoft.com/office/drawing/2014/main" id="{EDD3BFCC-BE44-0983-C3D9-A586E472CEEE}"/>
                    </a:ext>
                  </a:extLst>
                </p14:cNvPr>
                <p14:cNvContentPartPr/>
                <p14:nvPr/>
              </p14:nvContentPartPr>
              <p14:xfrm>
                <a:off x="6882734" y="1866960"/>
                <a:ext cx="58680" cy="83520"/>
              </p14:xfrm>
            </p:contentPart>
          </mc:Choice>
          <mc:Fallback xmlns="">
            <p:pic>
              <p:nvPicPr>
                <p:cNvPr id="48" name="잉크 47">
                  <a:extLst>
                    <a:ext uri="{FF2B5EF4-FFF2-40B4-BE49-F238E27FC236}">
                      <a16:creationId xmlns:a16="http://schemas.microsoft.com/office/drawing/2014/main" id="{EDD3BFCC-BE44-0983-C3D9-A586E472CEEE}"/>
                    </a:ext>
                  </a:extLst>
                </p:cNvPr>
                <p:cNvPicPr/>
                <p:nvPr/>
              </p:nvPicPr>
              <p:blipFill>
                <a:blip r:embed="rId49"/>
                <a:stretch>
                  <a:fillRect/>
                </a:stretch>
              </p:blipFill>
              <p:spPr>
                <a:xfrm>
                  <a:off x="6874094" y="1857960"/>
                  <a:ext cx="76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잉크 48">
                  <a:extLst>
                    <a:ext uri="{FF2B5EF4-FFF2-40B4-BE49-F238E27FC236}">
                      <a16:creationId xmlns:a16="http://schemas.microsoft.com/office/drawing/2014/main" id="{1B435750-366A-0C00-3133-9BC269101693}"/>
                    </a:ext>
                  </a:extLst>
                </p14:cNvPr>
                <p14:cNvContentPartPr/>
                <p14:nvPr/>
              </p14:nvContentPartPr>
              <p14:xfrm>
                <a:off x="6857534" y="1901880"/>
                <a:ext cx="83520" cy="41760"/>
              </p14:xfrm>
            </p:contentPart>
          </mc:Choice>
          <mc:Fallback xmlns="">
            <p:pic>
              <p:nvPicPr>
                <p:cNvPr id="49" name="잉크 48">
                  <a:extLst>
                    <a:ext uri="{FF2B5EF4-FFF2-40B4-BE49-F238E27FC236}">
                      <a16:creationId xmlns:a16="http://schemas.microsoft.com/office/drawing/2014/main" id="{1B435750-366A-0C00-3133-9BC269101693}"/>
                    </a:ext>
                  </a:extLst>
                </p:cNvPr>
                <p:cNvPicPr/>
                <p:nvPr/>
              </p:nvPicPr>
              <p:blipFill>
                <a:blip r:embed="rId51"/>
                <a:stretch>
                  <a:fillRect/>
                </a:stretch>
              </p:blipFill>
              <p:spPr>
                <a:xfrm>
                  <a:off x="6848894" y="1893240"/>
                  <a:ext cx="101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잉크 49">
                  <a:extLst>
                    <a:ext uri="{FF2B5EF4-FFF2-40B4-BE49-F238E27FC236}">
                      <a16:creationId xmlns:a16="http://schemas.microsoft.com/office/drawing/2014/main" id="{1B3C8B1D-8B52-7D60-C3FC-AD6D35D16B95}"/>
                    </a:ext>
                  </a:extLst>
                </p14:cNvPr>
                <p14:cNvContentPartPr/>
                <p14:nvPr/>
              </p14:nvContentPartPr>
              <p14:xfrm>
                <a:off x="7020254" y="1864440"/>
                <a:ext cx="59760" cy="78120"/>
              </p14:xfrm>
            </p:contentPart>
          </mc:Choice>
          <mc:Fallback xmlns="">
            <p:pic>
              <p:nvPicPr>
                <p:cNvPr id="50" name="잉크 49">
                  <a:extLst>
                    <a:ext uri="{FF2B5EF4-FFF2-40B4-BE49-F238E27FC236}">
                      <a16:creationId xmlns:a16="http://schemas.microsoft.com/office/drawing/2014/main" id="{1B3C8B1D-8B52-7D60-C3FC-AD6D35D16B95}"/>
                    </a:ext>
                  </a:extLst>
                </p:cNvPr>
                <p:cNvPicPr/>
                <p:nvPr/>
              </p:nvPicPr>
              <p:blipFill>
                <a:blip r:embed="rId53"/>
                <a:stretch>
                  <a:fillRect/>
                </a:stretch>
              </p:blipFill>
              <p:spPr>
                <a:xfrm>
                  <a:off x="7011614" y="1855800"/>
                  <a:ext cx="77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잉크 51">
                  <a:extLst>
                    <a:ext uri="{FF2B5EF4-FFF2-40B4-BE49-F238E27FC236}">
                      <a16:creationId xmlns:a16="http://schemas.microsoft.com/office/drawing/2014/main" id="{B3723EF3-5205-DF38-2F06-8F56F505C58B}"/>
                    </a:ext>
                  </a:extLst>
                </p14:cNvPr>
                <p14:cNvContentPartPr/>
                <p14:nvPr/>
              </p14:nvContentPartPr>
              <p14:xfrm>
                <a:off x="7234094" y="1870200"/>
                <a:ext cx="8280" cy="110520"/>
              </p14:xfrm>
            </p:contentPart>
          </mc:Choice>
          <mc:Fallback xmlns="">
            <p:pic>
              <p:nvPicPr>
                <p:cNvPr id="52" name="잉크 51">
                  <a:extLst>
                    <a:ext uri="{FF2B5EF4-FFF2-40B4-BE49-F238E27FC236}">
                      <a16:creationId xmlns:a16="http://schemas.microsoft.com/office/drawing/2014/main" id="{B3723EF3-5205-DF38-2F06-8F56F505C58B}"/>
                    </a:ext>
                  </a:extLst>
                </p:cNvPr>
                <p:cNvPicPr/>
                <p:nvPr/>
              </p:nvPicPr>
              <p:blipFill>
                <a:blip r:embed="rId55"/>
                <a:stretch>
                  <a:fillRect/>
                </a:stretch>
              </p:blipFill>
              <p:spPr>
                <a:xfrm>
                  <a:off x="7225094" y="1861200"/>
                  <a:ext cx="259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잉크 52">
                  <a:extLst>
                    <a:ext uri="{FF2B5EF4-FFF2-40B4-BE49-F238E27FC236}">
                      <a16:creationId xmlns:a16="http://schemas.microsoft.com/office/drawing/2014/main" id="{A166EE63-DFE5-2153-3880-01486F67520D}"/>
                    </a:ext>
                  </a:extLst>
                </p14:cNvPr>
                <p14:cNvContentPartPr/>
                <p14:nvPr/>
              </p14:nvContentPartPr>
              <p14:xfrm>
                <a:off x="7205294" y="1923480"/>
                <a:ext cx="93240" cy="16200"/>
              </p14:xfrm>
            </p:contentPart>
          </mc:Choice>
          <mc:Fallback xmlns="">
            <p:pic>
              <p:nvPicPr>
                <p:cNvPr id="53" name="잉크 52">
                  <a:extLst>
                    <a:ext uri="{FF2B5EF4-FFF2-40B4-BE49-F238E27FC236}">
                      <a16:creationId xmlns:a16="http://schemas.microsoft.com/office/drawing/2014/main" id="{A166EE63-DFE5-2153-3880-01486F67520D}"/>
                    </a:ext>
                  </a:extLst>
                </p:cNvPr>
                <p:cNvPicPr/>
                <p:nvPr/>
              </p:nvPicPr>
              <p:blipFill>
                <a:blip r:embed="rId57"/>
                <a:stretch>
                  <a:fillRect/>
                </a:stretch>
              </p:blipFill>
              <p:spPr>
                <a:xfrm>
                  <a:off x="7196294" y="1914840"/>
                  <a:ext cx="1108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잉크 53">
                  <a:extLst>
                    <a:ext uri="{FF2B5EF4-FFF2-40B4-BE49-F238E27FC236}">
                      <a16:creationId xmlns:a16="http://schemas.microsoft.com/office/drawing/2014/main" id="{17DCA3D1-3CBB-F828-7205-0D03E32E9F3C}"/>
                    </a:ext>
                  </a:extLst>
                </p14:cNvPr>
                <p14:cNvContentPartPr/>
                <p14:nvPr/>
              </p14:nvContentPartPr>
              <p14:xfrm>
                <a:off x="7355774" y="1882800"/>
                <a:ext cx="26280" cy="106200"/>
              </p14:xfrm>
            </p:contentPart>
          </mc:Choice>
          <mc:Fallback xmlns="">
            <p:pic>
              <p:nvPicPr>
                <p:cNvPr id="54" name="잉크 53">
                  <a:extLst>
                    <a:ext uri="{FF2B5EF4-FFF2-40B4-BE49-F238E27FC236}">
                      <a16:creationId xmlns:a16="http://schemas.microsoft.com/office/drawing/2014/main" id="{17DCA3D1-3CBB-F828-7205-0D03E32E9F3C}"/>
                    </a:ext>
                  </a:extLst>
                </p:cNvPr>
                <p:cNvPicPr/>
                <p:nvPr/>
              </p:nvPicPr>
              <p:blipFill>
                <a:blip r:embed="rId59"/>
                <a:stretch>
                  <a:fillRect/>
                </a:stretch>
              </p:blipFill>
              <p:spPr>
                <a:xfrm>
                  <a:off x="7347134" y="1873800"/>
                  <a:ext cx="43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잉크 55">
                  <a:extLst>
                    <a:ext uri="{FF2B5EF4-FFF2-40B4-BE49-F238E27FC236}">
                      <a16:creationId xmlns:a16="http://schemas.microsoft.com/office/drawing/2014/main" id="{8559DC87-2B7C-F697-7D80-3D906ED7CCE2}"/>
                    </a:ext>
                  </a:extLst>
                </p14:cNvPr>
                <p14:cNvContentPartPr/>
                <p14:nvPr/>
              </p14:nvContentPartPr>
              <p14:xfrm>
                <a:off x="7474214" y="1881360"/>
                <a:ext cx="42120" cy="87840"/>
              </p14:xfrm>
            </p:contentPart>
          </mc:Choice>
          <mc:Fallback xmlns="">
            <p:pic>
              <p:nvPicPr>
                <p:cNvPr id="56" name="잉크 55">
                  <a:extLst>
                    <a:ext uri="{FF2B5EF4-FFF2-40B4-BE49-F238E27FC236}">
                      <a16:creationId xmlns:a16="http://schemas.microsoft.com/office/drawing/2014/main" id="{8559DC87-2B7C-F697-7D80-3D906ED7CCE2}"/>
                    </a:ext>
                  </a:extLst>
                </p:cNvPr>
                <p:cNvPicPr/>
                <p:nvPr/>
              </p:nvPicPr>
              <p:blipFill>
                <a:blip r:embed="rId61"/>
                <a:stretch>
                  <a:fillRect/>
                </a:stretch>
              </p:blipFill>
              <p:spPr>
                <a:xfrm>
                  <a:off x="7465214" y="1872720"/>
                  <a:ext cx="59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잉크 56">
                  <a:extLst>
                    <a:ext uri="{FF2B5EF4-FFF2-40B4-BE49-F238E27FC236}">
                      <a16:creationId xmlns:a16="http://schemas.microsoft.com/office/drawing/2014/main" id="{F58A24A2-059D-AE0E-21A5-EE043552ED3A}"/>
                    </a:ext>
                  </a:extLst>
                </p14:cNvPr>
                <p14:cNvContentPartPr/>
                <p14:nvPr/>
              </p14:nvContentPartPr>
              <p14:xfrm>
                <a:off x="7452614" y="1902960"/>
                <a:ext cx="76680" cy="57240"/>
              </p14:xfrm>
            </p:contentPart>
          </mc:Choice>
          <mc:Fallback xmlns="">
            <p:pic>
              <p:nvPicPr>
                <p:cNvPr id="57" name="잉크 56">
                  <a:extLst>
                    <a:ext uri="{FF2B5EF4-FFF2-40B4-BE49-F238E27FC236}">
                      <a16:creationId xmlns:a16="http://schemas.microsoft.com/office/drawing/2014/main" id="{F58A24A2-059D-AE0E-21A5-EE043552ED3A}"/>
                    </a:ext>
                  </a:extLst>
                </p:cNvPr>
                <p:cNvPicPr/>
                <p:nvPr/>
              </p:nvPicPr>
              <p:blipFill>
                <a:blip r:embed="rId63"/>
                <a:stretch>
                  <a:fillRect/>
                </a:stretch>
              </p:blipFill>
              <p:spPr>
                <a:xfrm>
                  <a:off x="7443614" y="1893960"/>
                  <a:ext cx="94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잉크 57">
                  <a:extLst>
                    <a:ext uri="{FF2B5EF4-FFF2-40B4-BE49-F238E27FC236}">
                      <a16:creationId xmlns:a16="http://schemas.microsoft.com/office/drawing/2014/main" id="{BA66BE3D-A7FE-B31B-9B86-81F69F7B5B66}"/>
                    </a:ext>
                  </a:extLst>
                </p14:cNvPr>
                <p14:cNvContentPartPr/>
                <p14:nvPr/>
              </p14:nvContentPartPr>
              <p14:xfrm>
                <a:off x="7601654" y="1878480"/>
                <a:ext cx="2520" cy="109800"/>
              </p14:xfrm>
            </p:contentPart>
          </mc:Choice>
          <mc:Fallback xmlns="">
            <p:pic>
              <p:nvPicPr>
                <p:cNvPr id="58" name="잉크 57">
                  <a:extLst>
                    <a:ext uri="{FF2B5EF4-FFF2-40B4-BE49-F238E27FC236}">
                      <a16:creationId xmlns:a16="http://schemas.microsoft.com/office/drawing/2014/main" id="{BA66BE3D-A7FE-B31B-9B86-81F69F7B5B66}"/>
                    </a:ext>
                  </a:extLst>
                </p:cNvPr>
                <p:cNvPicPr/>
                <p:nvPr/>
              </p:nvPicPr>
              <p:blipFill>
                <a:blip r:embed="rId65"/>
                <a:stretch>
                  <a:fillRect/>
                </a:stretch>
              </p:blipFill>
              <p:spPr>
                <a:xfrm>
                  <a:off x="7592654" y="1869840"/>
                  <a:ext cx="20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잉크 59">
                  <a:extLst>
                    <a:ext uri="{FF2B5EF4-FFF2-40B4-BE49-F238E27FC236}">
                      <a16:creationId xmlns:a16="http://schemas.microsoft.com/office/drawing/2014/main" id="{71FE6C9A-28BB-5FF5-486E-5CDC5125759C}"/>
                    </a:ext>
                  </a:extLst>
                </p14:cNvPr>
                <p14:cNvContentPartPr/>
                <p14:nvPr/>
              </p14:nvContentPartPr>
              <p14:xfrm>
                <a:off x="7751774" y="1870560"/>
                <a:ext cx="2520" cy="111600"/>
              </p14:xfrm>
            </p:contentPart>
          </mc:Choice>
          <mc:Fallback xmlns="">
            <p:pic>
              <p:nvPicPr>
                <p:cNvPr id="60" name="잉크 59">
                  <a:extLst>
                    <a:ext uri="{FF2B5EF4-FFF2-40B4-BE49-F238E27FC236}">
                      <a16:creationId xmlns:a16="http://schemas.microsoft.com/office/drawing/2014/main" id="{71FE6C9A-28BB-5FF5-486E-5CDC5125759C}"/>
                    </a:ext>
                  </a:extLst>
                </p:cNvPr>
                <p:cNvPicPr/>
                <p:nvPr/>
              </p:nvPicPr>
              <p:blipFill>
                <a:blip r:embed="rId67"/>
                <a:stretch>
                  <a:fillRect/>
                </a:stretch>
              </p:blipFill>
              <p:spPr>
                <a:xfrm>
                  <a:off x="7742774" y="1861920"/>
                  <a:ext cx="201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잉크 60">
                  <a:extLst>
                    <a:ext uri="{FF2B5EF4-FFF2-40B4-BE49-F238E27FC236}">
                      <a16:creationId xmlns:a16="http://schemas.microsoft.com/office/drawing/2014/main" id="{83305FEF-7157-1176-37EC-73D7B2D078BF}"/>
                    </a:ext>
                  </a:extLst>
                </p14:cNvPr>
                <p14:cNvContentPartPr/>
                <p14:nvPr/>
              </p14:nvContentPartPr>
              <p14:xfrm>
                <a:off x="7703534" y="1939680"/>
                <a:ext cx="128520" cy="17280"/>
              </p14:xfrm>
            </p:contentPart>
          </mc:Choice>
          <mc:Fallback xmlns="">
            <p:pic>
              <p:nvPicPr>
                <p:cNvPr id="61" name="잉크 60">
                  <a:extLst>
                    <a:ext uri="{FF2B5EF4-FFF2-40B4-BE49-F238E27FC236}">
                      <a16:creationId xmlns:a16="http://schemas.microsoft.com/office/drawing/2014/main" id="{83305FEF-7157-1176-37EC-73D7B2D078BF}"/>
                    </a:ext>
                  </a:extLst>
                </p:cNvPr>
                <p:cNvPicPr/>
                <p:nvPr/>
              </p:nvPicPr>
              <p:blipFill>
                <a:blip r:embed="rId69"/>
                <a:stretch>
                  <a:fillRect/>
                </a:stretch>
              </p:blipFill>
              <p:spPr>
                <a:xfrm>
                  <a:off x="7694894" y="1931040"/>
                  <a:ext cx="146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잉크 62">
                  <a:extLst>
                    <a:ext uri="{FF2B5EF4-FFF2-40B4-BE49-F238E27FC236}">
                      <a16:creationId xmlns:a16="http://schemas.microsoft.com/office/drawing/2014/main" id="{B0EE34B5-FF82-C4A0-3E6F-5A462010450E}"/>
                    </a:ext>
                  </a:extLst>
                </p14:cNvPr>
                <p14:cNvContentPartPr/>
                <p14:nvPr/>
              </p14:nvContentPartPr>
              <p14:xfrm>
                <a:off x="7949774" y="1856880"/>
                <a:ext cx="75600" cy="148680"/>
              </p14:xfrm>
            </p:contentPart>
          </mc:Choice>
          <mc:Fallback xmlns="">
            <p:pic>
              <p:nvPicPr>
                <p:cNvPr id="63" name="잉크 62">
                  <a:extLst>
                    <a:ext uri="{FF2B5EF4-FFF2-40B4-BE49-F238E27FC236}">
                      <a16:creationId xmlns:a16="http://schemas.microsoft.com/office/drawing/2014/main" id="{B0EE34B5-FF82-C4A0-3E6F-5A462010450E}"/>
                    </a:ext>
                  </a:extLst>
                </p:cNvPr>
                <p:cNvPicPr/>
                <p:nvPr/>
              </p:nvPicPr>
              <p:blipFill>
                <a:blip r:embed="rId71"/>
                <a:stretch>
                  <a:fillRect/>
                </a:stretch>
              </p:blipFill>
              <p:spPr>
                <a:xfrm>
                  <a:off x="7941134" y="1847880"/>
                  <a:ext cx="93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잉크 64">
                  <a:extLst>
                    <a:ext uri="{FF2B5EF4-FFF2-40B4-BE49-F238E27FC236}">
                      <a16:creationId xmlns:a16="http://schemas.microsoft.com/office/drawing/2014/main" id="{7CBF3B3A-7E1D-9E2B-12CC-E533EBDC0D96}"/>
                    </a:ext>
                  </a:extLst>
                </p14:cNvPr>
                <p14:cNvContentPartPr/>
                <p14:nvPr/>
              </p14:nvContentPartPr>
              <p14:xfrm>
                <a:off x="8072894" y="1874160"/>
                <a:ext cx="54360" cy="122400"/>
              </p14:xfrm>
            </p:contentPart>
          </mc:Choice>
          <mc:Fallback xmlns="">
            <p:pic>
              <p:nvPicPr>
                <p:cNvPr id="65" name="잉크 64">
                  <a:extLst>
                    <a:ext uri="{FF2B5EF4-FFF2-40B4-BE49-F238E27FC236}">
                      <a16:creationId xmlns:a16="http://schemas.microsoft.com/office/drawing/2014/main" id="{7CBF3B3A-7E1D-9E2B-12CC-E533EBDC0D96}"/>
                    </a:ext>
                  </a:extLst>
                </p:cNvPr>
                <p:cNvPicPr/>
                <p:nvPr/>
              </p:nvPicPr>
              <p:blipFill>
                <a:blip r:embed="rId73"/>
                <a:stretch>
                  <a:fillRect/>
                </a:stretch>
              </p:blipFill>
              <p:spPr>
                <a:xfrm>
                  <a:off x="8063894" y="1865160"/>
                  <a:ext cx="72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잉크 65">
                  <a:extLst>
                    <a:ext uri="{FF2B5EF4-FFF2-40B4-BE49-F238E27FC236}">
                      <a16:creationId xmlns:a16="http://schemas.microsoft.com/office/drawing/2014/main" id="{F0D48FB9-E15F-759E-E430-B128117D0262}"/>
                    </a:ext>
                  </a:extLst>
                </p14:cNvPr>
                <p14:cNvContentPartPr/>
                <p14:nvPr/>
              </p14:nvContentPartPr>
              <p14:xfrm>
                <a:off x="8061374" y="1927800"/>
                <a:ext cx="91440" cy="56520"/>
              </p14:xfrm>
            </p:contentPart>
          </mc:Choice>
          <mc:Fallback xmlns="">
            <p:pic>
              <p:nvPicPr>
                <p:cNvPr id="66" name="잉크 65">
                  <a:extLst>
                    <a:ext uri="{FF2B5EF4-FFF2-40B4-BE49-F238E27FC236}">
                      <a16:creationId xmlns:a16="http://schemas.microsoft.com/office/drawing/2014/main" id="{F0D48FB9-E15F-759E-E430-B128117D0262}"/>
                    </a:ext>
                  </a:extLst>
                </p:cNvPr>
                <p:cNvPicPr/>
                <p:nvPr/>
              </p:nvPicPr>
              <p:blipFill>
                <a:blip r:embed="rId75"/>
                <a:stretch>
                  <a:fillRect/>
                </a:stretch>
              </p:blipFill>
              <p:spPr>
                <a:xfrm>
                  <a:off x="8052374" y="1919160"/>
                  <a:ext cx="109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잉크 66">
                  <a:extLst>
                    <a:ext uri="{FF2B5EF4-FFF2-40B4-BE49-F238E27FC236}">
                      <a16:creationId xmlns:a16="http://schemas.microsoft.com/office/drawing/2014/main" id="{930354BC-E869-04C7-B4EA-2C46EEAFDBCF}"/>
                    </a:ext>
                  </a:extLst>
                </p14:cNvPr>
                <p14:cNvContentPartPr/>
                <p14:nvPr/>
              </p14:nvContentPartPr>
              <p14:xfrm>
                <a:off x="8194934" y="1889280"/>
                <a:ext cx="70200" cy="63000"/>
              </p14:xfrm>
            </p:contentPart>
          </mc:Choice>
          <mc:Fallback xmlns="">
            <p:pic>
              <p:nvPicPr>
                <p:cNvPr id="67" name="잉크 66">
                  <a:extLst>
                    <a:ext uri="{FF2B5EF4-FFF2-40B4-BE49-F238E27FC236}">
                      <a16:creationId xmlns:a16="http://schemas.microsoft.com/office/drawing/2014/main" id="{930354BC-E869-04C7-B4EA-2C46EEAFDBCF}"/>
                    </a:ext>
                  </a:extLst>
                </p:cNvPr>
                <p:cNvPicPr/>
                <p:nvPr/>
              </p:nvPicPr>
              <p:blipFill>
                <a:blip r:embed="rId77"/>
                <a:stretch>
                  <a:fillRect/>
                </a:stretch>
              </p:blipFill>
              <p:spPr>
                <a:xfrm>
                  <a:off x="8185934" y="1880640"/>
                  <a:ext cx="87840" cy="80640"/>
                </a:xfrm>
                <a:prstGeom prst="rect">
                  <a:avLst/>
                </a:prstGeom>
              </p:spPr>
            </p:pic>
          </mc:Fallback>
        </mc:AlternateContent>
      </p:grpSp>
      <p:grpSp>
        <p:nvGrpSpPr>
          <p:cNvPr id="91" name="그룹 90">
            <a:extLst>
              <a:ext uri="{FF2B5EF4-FFF2-40B4-BE49-F238E27FC236}">
                <a16:creationId xmlns:a16="http://schemas.microsoft.com/office/drawing/2014/main" id="{FCD2E907-25E4-2195-5F0A-9C674B32A573}"/>
              </a:ext>
            </a:extLst>
          </p:cNvPr>
          <p:cNvGrpSpPr/>
          <p:nvPr/>
        </p:nvGrpSpPr>
        <p:grpSpPr>
          <a:xfrm>
            <a:off x="6886694" y="2131920"/>
            <a:ext cx="1340640" cy="221040"/>
            <a:chOff x="6886694" y="2131920"/>
            <a:chExt cx="1340640" cy="221040"/>
          </a:xfrm>
        </p:grpSpPr>
        <mc:AlternateContent xmlns:mc="http://schemas.openxmlformats.org/markup-compatibility/2006" xmlns:p14="http://schemas.microsoft.com/office/powerpoint/2010/main">
          <mc:Choice Requires="p14">
            <p:contentPart p14:bwMode="auto" r:id="rId78">
              <p14:nvContentPartPr>
                <p14:cNvPr id="72" name="잉크 71">
                  <a:extLst>
                    <a:ext uri="{FF2B5EF4-FFF2-40B4-BE49-F238E27FC236}">
                      <a16:creationId xmlns:a16="http://schemas.microsoft.com/office/drawing/2014/main" id="{57C40E00-3689-9ABA-49C7-3EDEC70DE44B}"/>
                    </a:ext>
                  </a:extLst>
                </p14:cNvPr>
                <p14:cNvContentPartPr/>
                <p14:nvPr/>
              </p14:nvContentPartPr>
              <p14:xfrm>
                <a:off x="6937094" y="2131920"/>
                <a:ext cx="360" cy="158400"/>
              </p14:xfrm>
            </p:contentPart>
          </mc:Choice>
          <mc:Fallback xmlns="">
            <p:pic>
              <p:nvPicPr>
                <p:cNvPr id="72" name="잉크 71">
                  <a:extLst>
                    <a:ext uri="{FF2B5EF4-FFF2-40B4-BE49-F238E27FC236}">
                      <a16:creationId xmlns:a16="http://schemas.microsoft.com/office/drawing/2014/main" id="{57C40E00-3689-9ABA-49C7-3EDEC70DE44B}"/>
                    </a:ext>
                  </a:extLst>
                </p:cNvPr>
                <p:cNvPicPr/>
                <p:nvPr/>
              </p:nvPicPr>
              <p:blipFill>
                <a:blip r:embed="rId79"/>
                <a:stretch>
                  <a:fillRect/>
                </a:stretch>
              </p:blipFill>
              <p:spPr>
                <a:xfrm>
                  <a:off x="6928454" y="2122920"/>
                  <a:ext cx="180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잉크 72">
                  <a:extLst>
                    <a:ext uri="{FF2B5EF4-FFF2-40B4-BE49-F238E27FC236}">
                      <a16:creationId xmlns:a16="http://schemas.microsoft.com/office/drawing/2014/main" id="{91FB401E-2529-42D8-BD73-14F835DBD2CD}"/>
                    </a:ext>
                  </a:extLst>
                </p14:cNvPr>
                <p14:cNvContentPartPr/>
                <p14:nvPr/>
              </p14:nvContentPartPr>
              <p14:xfrm>
                <a:off x="6886694" y="2215800"/>
                <a:ext cx="110880" cy="7200"/>
              </p14:xfrm>
            </p:contentPart>
          </mc:Choice>
          <mc:Fallback xmlns="">
            <p:pic>
              <p:nvPicPr>
                <p:cNvPr id="73" name="잉크 72">
                  <a:extLst>
                    <a:ext uri="{FF2B5EF4-FFF2-40B4-BE49-F238E27FC236}">
                      <a16:creationId xmlns:a16="http://schemas.microsoft.com/office/drawing/2014/main" id="{91FB401E-2529-42D8-BD73-14F835DBD2CD}"/>
                    </a:ext>
                  </a:extLst>
                </p:cNvPr>
                <p:cNvPicPr/>
                <p:nvPr/>
              </p:nvPicPr>
              <p:blipFill>
                <a:blip r:embed="rId81"/>
                <a:stretch>
                  <a:fillRect/>
                </a:stretch>
              </p:blipFill>
              <p:spPr>
                <a:xfrm>
                  <a:off x="6877694" y="2206800"/>
                  <a:ext cx="128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잉크 74">
                  <a:extLst>
                    <a:ext uri="{FF2B5EF4-FFF2-40B4-BE49-F238E27FC236}">
                      <a16:creationId xmlns:a16="http://schemas.microsoft.com/office/drawing/2014/main" id="{9906B880-26EB-3936-FE01-B095DD13AB38}"/>
                    </a:ext>
                  </a:extLst>
                </p14:cNvPr>
                <p14:cNvContentPartPr/>
                <p14:nvPr/>
              </p14:nvContentPartPr>
              <p14:xfrm>
                <a:off x="7075334" y="2200680"/>
                <a:ext cx="5040" cy="117720"/>
              </p14:xfrm>
            </p:contentPart>
          </mc:Choice>
          <mc:Fallback xmlns="">
            <p:pic>
              <p:nvPicPr>
                <p:cNvPr id="75" name="잉크 74">
                  <a:extLst>
                    <a:ext uri="{FF2B5EF4-FFF2-40B4-BE49-F238E27FC236}">
                      <a16:creationId xmlns:a16="http://schemas.microsoft.com/office/drawing/2014/main" id="{9906B880-26EB-3936-FE01-B095DD13AB38}"/>
                    </a:ext>
                  </a:extLst>
                </p:cNvPr>
                <p:cNvPicPr/>
                <p:nvPr/>
              </p:nvPicPr>
              <p:blipFill>
                <a:blip r:embed="rId83"/>
                <a:stretch>
                  <a:fillRect/>
                </a:stretch>
              </p:blipFill>
              <p:spPr>
                <a:xfrm>
                  <a:off x="7066694" y="2192040"/>
                  <a:ext cx="22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잉크 75">
                  <a:extLst>
                    <a:ext uri="{FF2B5EF4-FFF2-40B4-BE49-F238E27FC236}">
                      <a16:creationId xmlns:a16="http://schemas.microsoft.com/office/drawing/2014/main" id="{0F532B96-0BC3-9823-1C87-32410BE87F68}"/>
                    </a:ext>
                  </a:extLst>
                </p14:cNvPr>
                <p14:cNvContentPartPr/>
                <p14:nvPr/>
              </p14:nvContentPartPr>
              <p14:xfrm>
                <a:off x="7191974" y="2214000"/>
                <a:ext cx="35640" cy="86760"/>
              </p14:xfrm>
            </p:contentPart>
          </mc:Choice>
          <mc:Fallback xmlns="">
            <p:pic>
              <p:nvPicPr>
                <p:cNvPr id="76" name="잉크 75">
                  <a:extLst>
                    <a:ext uri="{FF2B5EF4-FFF2-40B4-BE49-F238E27FC236}">
                      <a16:creationId xmlns:a16="http://schemas.microsoft.com/office/drawing/2014/main" id="{0F532B96-0BC3-9823-1C87-32410BE87F68}"/>
                    </a:ext>
                  </a:extLst>
                </p:cNvPr>
                <p:cNvPicPr/>
                <p:nvPr/>
              </p:nvPicPr>
              <p:blipFill>
                <a:blip r:embed="rId85"/>
                <a:stretch>
                  <a:fillRect/>
                </a:stretch>
              </p:blipFill>
              <p:spPr>
                <a:xfrm>
                  <a:off x="7182974" y="2205000"/>
                  <a:ext cx="53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잉크 76">
                  <a:extLst>
                    <a:ext uri="{FF2B5EF4-FFF2-40B4-BE49-F238E27FC236}">
                      <a16:creationId xmlns:a16="http://schemas.microsoft.com/office/drawing/2014/main" id="{EDE992AD-D337-FC34-5C4D-4758EE1814F4}"/>
                    </a:ext>
                  </a:extLst>
                </p14:cNvPr>
                <p14:cNvContentPartPr/>
                <p14:nvPr/>
              </p14:nvContentPartPr>
              <p14:xfrm>
                <a:off x="7171454" y="2232720"/>
                <a:ext cx="135360" cy="70560"/>
              </p14:xfrm>
            </p:contentPart>
          </mc:Choice>
          <mc:Fallback xmlns="">
            <p:pic>
              <p:nvPicPr>
                <p:cNvPr id="77" name="잉크 76">
                  <a:extLst>
                    <a:ext uri="{FF2B5EF4-FFF2-40B4-BE49-F238E27FC236}">
                      <a16:creationId xmlns:a16="http://schemas.microsoft.com/office/drawing/2014/main" id="{EDE992AD-D337-FC34-5C4D-4758EE1814F4}"/>
                    </a:ext>
                  </a:extLst>
                </p:cNvPr>
                <p:cNvPicPr/>
                <p:nvPr/>
              </p:nvPicPr>
              <p:blipFill>
                <a:blip r:embed="rId87"/>
                <a:stretch>
                  <a:fillRect/>
                </a:stretch>
              </p:blipFill>
              <p:spPr>
                <a:xfrm>
                  <a:off x="7162454" y="2223720"/>
                  <a:ext cx="153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잉크 77">
                  <a:extLst>
                    <a:ext uri="{FF2B5EF4-FFF2-40B4-BE49-F238E27FC236}">
                      <a16:creationId xmlns:a16="http://schemas.microsoft.com/office/drawing/2014/main" id="{C8307FAB-0341-C505-1587-E01A1F4B5CE9}"/>
                    </a:ext>
                  </a:extLst>
                </p14:cNvPr>
                <p14:cNvContentPartPr/>
                <p14:nvPr/>
              </p14:nvContentPartPr>
              <p14:xfrm>
                <a:off x="7369814" y="2208600"/>
                <a:ext cx="2520" cy="104400"/>
              </p14:xfrm>
            </p:contentPart>
          </mc:Choice>
          <mc:Fallback xmlns="">
            <p:pic>
              <p:nvPicPr>
                <p:cNvPr id="78" name="잉크 77">
                  <a:extLst>
                    <a:ext uri="{FF2B5EF4-FFF2-40B4-BE49-F238E27FC236}">
                      <a16:creationId xmlns:a16="http://schemas.microsoft.com/office/drawing/2014/main" id="{C8307FAB-0341-C505-1587-E01A1F4B5CE9}"/>
                    </a:ext>
                  </a:extLst>
                </p:cNvPr>
                <p:cNvPicPr/>
                <p:nvPr/>
              </p:nvPicPr>
              <p:blipFill>
                <a:blip r:embed="rId89"/>
                <a:stretch>
                  <a:fillRect/>
                </a:stretch>
              </p:blipFill>
              <p:spPr>
                <a:xfrm>
                  <a:off x="7361174" y="2199600"/>
                  <a:ext cx="20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잉크 79">
                  <a:extLst>
                    <a:ext uri="{FF2B5EF4-FFF2-40B4-BE49-F238E27FC236}">
                      <a16:creationId xmlns:a16="http://schemas.microsoft.com/office/drawing/2014/main" id="{9B2D827E-DDB1-6A07-0DF4-0ED7688AFAA4}"/>
                    </a:ext>
                  </a:extLst>
                </p14:cNvPr>
                <p14:cNvContentPartPr/>
                <p14:nvPr/>
              </p14:nvContentPartPr>
              <p14:xfrm>
                <a:off x="7531094" y="2208600"/>
                <a:ext cx="7200" cy="122760"/>
              </p14:xfrm>
            </p:contentPart>
          </mc:Choice>
          <mc:Fallback xmlns="">
            <p:pic>
              <p:nvPicPr>
                <p:cNvPr id="80" name="잉크 79">
                  <a:extLst>
                    <a:ext uri="{FF2B5EF4-FFF2-40B4-BE49-F238E27FC236}">
                      <a16:creationId xmlns:a16="http://schemas.microsoft.com/office/drawing/2014/main" id="{9B2D827E-DDB1-6A07-0DF4-0ED7688AFAA4}"/>
                    </a:ext>
                  </a:extLst>
                </p:cNvPr>
                <p:cNvPicPr/>
                <p:nvPr/>
              </p:nvPicPr>
              <p:blipFill>
                <a:blip r:embed="rId91"/>
                <a:stretch>
                  <a:fillRect/>
                </a:stretch>
              </p:blipFill>
              <p:spPr>
                <a:xfrm>
                  <a:off x="7522454" y="2199600"/>
                  <a:ext cx="248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1" name="잉크 80">
                  <a:extLst>
                    <a:ext uri="{FF2B5EF4-FFF2-40B4-BE49-F238E27FC236}">
                      <a16:creationId xmlns:a16="http://schemas.microsoft.com/office/drawing/2014/main" id="{995F16F2-EA90-7EA7-9B2D-D0650845D7AC}"/>
                    </a:ext>
                  </a:extLst>
                </p14:cNvPr>
                <p14:cNvContentPartPr/>
                <p14:nvPr/>
              </p14:nvContentPartPr>
              <p14:xfrm>
                <a:off x="7486454" y="2260440"/>
                <a:ext cx="106920" cy="42480"/>
              </p14:xfrm>
            </p:contentPart>
          </mc:Choice>
          <mc:Fallback xmlns="">
            <p:pic>
              <p:nvPicPr>
                <p:cNvPr id="81" name="잉크 80">
                  <a:extLst>
                    <a:ext uri="{FF2B5EF4-FFF2-40B4-BE49-F238E27FC236}">
                      <a16:creationId xmlns:a16="http://schemas.microsoft.com/office/drawing/2014/main" id="{995F16F2-EA90-7EA7-9B2D-D0650845D7AC}"/>
                    </a:ext>
                  </a:extLst>
                </p:cNvPr>
                <p:cNvPicPr/>
                <p:nvPr/>
              </p:nvPicPr>
              <p:blipFill>
                <a:blip r:embed="rId93"/>
                <a:stretch>
                  <a:fillRect/>
                </a:stretch>
              </p:blipFill>
              <p:spPr>
                <a:xfrm>
                  <a:off x="7477814" y="2251440"/>
                  <a:ext cx="124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잉크 82">
                  <a:extLst>
                    <a:ext uri="{FF2B5EF4-FFF2-40B4-BE49-F238E27FC236}">
                      <a16:creationId xmlns:a16="http://schemas.microsoft.com/office/drawing/2014/main" id="{D3A8FA3D-D73D-B24D-3434-D40E948A3D95}"/>
                    </a:ext>
                  </a:extLst>
                </p14:cNvPr>
                <p14:cNvContentPartPr/>
                <p14:nvPr/>
              </p14:nvContentPartPr>
              <p14:xfrm>
                <a:off x="7630814" y="2206800"/>
                <a:ext cx="105120" cy="146160"/>
              </p14:xfrm>
            </p:contentPart>
          </mc:Choice>
          <mc:Fallback xmlns="">
            <p:pic>
              <p:nvPicPr>
                <p:cNvPr id="83" name="잉크 82">
                  <a:extLst>
                    <a:ext uri="{FF2B5EF4-FFF2-40B4-BE49-F238E27FC236}">
                      <a16:creationId xmlns:a16="http://schemas.microsoft.com/office/drawing/2014/main" id="{D3A8FA3D-D73D-B24D-3434-D40E948A3D95}"/>
                    </a:ext>
                  </a:extLst>
                </p:cNvPr>
                <p:cNvPicPr/>
                <p:nvPr/>
              </p:nvPicPr>
              <p:blipFill>
                <a:blip r:embed="rId95"/>
                <a:stretch>
                  <a:fillRect/>
                </a:stretch>
              </p:blipFill>
              <p:spPr>
                <a:xfrm>
                  <a:off x="7622174" y="2197800"/>
                  <a:ext cx="122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5" name="잉크 84">
                  <a:extLst>
                    <a:ext uri="{FF2B5EF4-FFF2-40B4-BE49-F238E27FC236}">
                      <a16:creationId xmlns:a16="http://schemas.microsoft.com/office/drawing/2014/main" id="{CE7976F3-1FB0-4C72-27D5-E820F3954CF5}"/>
                    </a:ext>
                  </a:extLst>
                </p14:cNvPr>
                <p14:cNvContentPartPr/>
                <p14:nvPr/>
              </p14:nvContentPartPr>
              <p14:xfrm>
                <a:off x="7812614" y="2218320"/>
                <a:ext cx="63000" cy="123120"/>
              </p14:xfrm>
            </p:contentPart>
          </mc:Choice>
          <mc:Fallback xmlns="">
            <p:pic>
              <p:nvPicPr>
                <p:cNvPr id="85" name="잉크 84">
                  <a:extLst>
                    <a:ext uri="{FF2B5EF4-FFF2-40B4-BE49-F238E27FC236}">
                      <a16:creationId xmlns:a16="http://schemas.microsoft.com/office/drawing/2014/main" id="{CE7976F3-1FB0-4C72-27D5-E820F3954CF5}"/>
                    </a:ext>
                  </a:extLst>
                </p:cNvPr>
                <p:cNvPicPr/>
                <p:nvPr/>
              </p:nvPicPr>
              <p:blipFill>
                <a:blip r:embed="rId97"/>
                <a:stretch>
                  <a:fillRect/>
                </a:stretch>
              </p:blipFill>
              <p:spPr>
                <a:xfrm>
                  <a:off x="7803614" y="2209320"/>
                  <a:ext cx="80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잉크 85">
                  <a:extLst>
                    <a:ext uri="{FF2B5EF4-FFF2-40B4-BE49-F238E27FC236}">
                      <a16:creationId xmlns:a16="http://schemas.microsoft.com/office/drawing/2014/main" id="{04F36876-36BC-2916-7217-CE8F3973DFA0}"/>
                    </a:ext>
                  </a:extLst>
                </p14:cNvPr>
                <p14:cNvContentPartPr/>
                <p14:nvPr/>
              </p14:nvContentPartPr>
              <p14:xfrm>
                <a:off x="7796414" y="2263680"/>
                <a:ext cx="82800" cy="64440"/>
              </p14:xfrm>
            </p:contentPart>
          </mc:Choice>
          <mc:Fallback xmlns="">
            <p:pic>
              <p:nvPicPr>
                <p:cNvPr id="86" name="잉크 85">
                  <a:extLst>
                    <a:ext uri="{FF2B5EF4-FFF2-40B4-BE49-F238E27FC236}">
                      <a16:creationId xmlns:a16="http://schemas.microsoft.com/office/drawing/2014/main" id="{04F36876-36BC-2916-7217-CE8F3973DFA0}"/>
                    </a:ext>
                  </a:extLst>
                </p:cNvPr>
                <p:cNvPicPr/>
                <p:nvPr/>
              </p:nvPicPr>
              <p:blipFill>
                <a:blip r:embed="rId99"/>
                <a:stretch>
                  <a:fillRect/>
                </a:stretch>
              </p:blipFill>
              <p:spPr>
                <a:xfrm>
                  <a:off x="7787774" y="2254680"/>
                  <a:ext cx="100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잉크 86">
                  <a:extLst>
                    <a:ext uri="{FF2B5EF4-FFF2-40B4-BE49-F238E27FC236}">
                      <a16:creationId xmlns:a16="http://schemas.microsoft.com/office/drawing/2014/main" id="{18E60A0C-3BA5-6EF1-A677-2ACF8CEF72DF}"/>
                    </a:ext>
                  </a:extLst>
                </p14:cNvPr>
                <p14:cNvContentPartPr/>
                <p14:nvPr/>
              </p14:nvContentPartPr>
              <p14:xfrm>
                <a:off x="7943654" y="2252880"/>
                <a:ext cx="81360" cy="66600"/>
              </p14:xfrm>
            </p:contentPart>
          </mc:Choice>
          <mc:Fallback xmlns="">
            <p:pic>
              <p:nvPicPr>
                <p:cNvPr id="87" name="잉크 86">
                  <a:extLst>
                    <a:ext uri="{FF2B5EF4-FFF2-40B4-BE49-F238E27FC236}">
                      <a16:creationId xmlns:a16="http://schemas.microsoft.com/office/drawing/2014/main" id="{18E60A0C-3BA5-6EF1-A677-2ACF8CEF72DF}"/>
                    </a:ext>
                  </a:extLst>
                </p:cNvPr>
                <p:cNvPicPr/>
                <p:nvPr/>
              </p:nvPicPr>
              <p:blipFill>
                <a:blip r:embed="rId101"/>
                <a:stretch>
                  <a:fillRect/>
                </a:stretch>
              </p:blipFill>
              <p:spPr>
                <a:xfrm>
                  <a:off x="7935014" y="2243880"/>
                  <a:ext cx="9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잉크 88">
                  <a:extLst>
                    <a:ext uri="{FF2B5EF4-FFF2-40B4-BE49-F238E27FC236}">
                      <a16:creationId xmlns:a16="http://schemas.microsoft.com/office/drawing/2014/main" id="{3FC3B105-EB52-13E2-F4BC-20A6A4270C81}"/>
                    </a:ext>
                  </a:extLst>
                </p14:cNvPr>
                <p14:cNvContentPartPr/>
                <p14:nvPr/>
              </p14:nvContentPartPr>
              <p14:xfrm>
                <a:off x="8172614" y="2197800"/>
                <a:ext cx="29520" cy="144000"/>
              </p14:xfrm>
            </p:contentPart>
          </mc:Choice>
          <mc:Fallback xmlns="">
            <p:pic>
              <p:nvPicPr>
                <p:cNvPr id="89" name="잉크 88">
                  <a:extLst>
                    <a:ext uri="{FF2B5EF4-FFF2-40B4-BE49-F238E27FC236}">
                      <a16:creationId xmlns:a16="http://schemas.microsoft.com/office/drawing/2014/main" id="{3FC3B105-EB52-13E2-F4BC-20A6A4270C81}"/>
                    </a:ext>
                  </a:extLst>
                </p:cNvPr>
                <p:cNvPicPr/>
                <p:nvPr/>
              </p:nvPicPr>
              <p:blipFill>
                <a:blip r:embed="rId103"/>
                <a:stretch>
                  <a:fillRect/>
                </a:stretch>
              </p:blipFill>
              <p:spPr>
                <a:xfrm>
                  <a:off x="8163614" y="2188800"/>
                  <a:ext cx="47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잉크 89">
                  <a:extLst>
                    <a:ext uri="{FF2B5EF4-FFF2-40B4-BE49-F238E27FC236}">
                      <a16:creationId xmlns:a16="http://schemas.microsoft.com/office/drawing/2014/main" id="{14C95463-064C-0E76-1084-56D1DF4C25D4}"/>
                    </a:ext>
                  </a:extLst>
                </p14:cNvPr>
                <p14:cNvContentPartPr/>
                <p14:nvPr/>
              </p14:nvContentPartPr>
              <p14:xfrm>
                <a:off x="8066054" y="2283480"/>
                <a:ext cx="161280" cy="17280"/>
              </p14:xfrm>
            </p:contentPart>
          </mc:Choice>
          <mc:Fallback xmlns="">
            <p:pic>
              <p:nvPicPr>
                <p:cNvPr id="90" name="잉크 89">
                  <a:extLst>
                    <a:ext uri="{FF2B5EF4-FFF2-40B4-BE49-F238E27FC236}">
                      <a16:creationId xmlns:a16="http://schemas.microsoft.com/office/drawing/2014/main" id="{14C95463-064C-0E76-1084-56D1DF4C25D4}"/>
                    </a:ext>
                  </a:extLst>
                </p:cNvPr>
                <p:cNvPicPr/>
                <p:nvPr/>
              </p:nvPicPr>
              <p:blipFill>
                <a:blip r:embed="rId105"/>
                <a:stretch>
                  <a:fillRect/>
                </a:stretch>
              </p:blipFill>
              <p:spPr>
                <a:xfrm>
                  <a:off x="8057414" y="2274480"/>
                  <a:ext cx="178920" cy="34920"/>
                </a:xfrm>
                <a:prstGeom prst="rect">
                  <a:avLst/>
                </a:prstGeom>
              </p:spPr>
            </p:pic>
          </mc:Fallback>
        </mc:AlternateContent>
      </p:grpSp>
      <p:grpSp>
        <p:nvGrpSpPr>
          <p:cNvPr id="96" name="그룹 95">
            <a:extLst>
              <a:ext uri="{FF2B5EF4-FFF2-40B4-BE49-F238E27FC236}">
                <a16:creationId xmlns:a16="http://schemas.microsoft.com/office/drawing/2014/main" id="{EBB570C5-18F5-AE9B-7B51-C95D15AA9E62}"/>
              </a:ext>
            </a:extLst>
          </p:cNvPr>
          <p:cNvGrpSpPr/>
          <p:nvPr/>
        </p:nvGrpSpPr>
        <p:grpSpPr>
          <a:xfrm>
            <a:off x="8402654" y="2227680"/>
            <a:ext cx="323640" cy="111600"/>
            <a:chOff x="8402654" y="2227680"/>
            <a:chExt cx="323640" cy="111600"/>
          </a:xfrm>
        </p:grpSpPr>
        <mc:AlternateContent xmlns:mc="http://schemas.openxmlformats.org/markup-compatibility/2006" xmlns:p14="http://schemas.microsoft.com/office/powerpoint/2010/main">
          <mc:Choice Requires="p14">
            <p:contentPart p14:bwMode="auto" r:id="rId106">
              <p14:nvContentPartPr>
                <p14:cNvPr id="92" name="잉크 91">
                  <a:extLst>
                    <a:ext uri="{FF2B5EF4-FFF2-40B4-BE49-F238E27FC236}">
                      <a16:creationId xmlns:a16="http://schemas.microsoft.com/office/drawing/2014/main" id="{A463C947-8D18-EC0D-A4FB-5B74D8B35FC7}"/>
                    </a:ext>
                  </a:extLst>
                </p14:cNvPr>
                <p14:cNvContentPartPr/>
                <p14:nvPr/>
              </p14:nvContentPartPr>
              <p14:xfrm>
                <a:off x="8402654" y="2227680"/>
                <a:ext cx="122400" cy="111600"/>
              </p14:xfrm>
            </p:contentPart>
          </mc:Choice>
          <mc:Fallback xmlns="">
            <p:pic>
              <p:nvPicPr>
                <p:cNvPr id="92" name="잉크 91">
                  <a:extLst>
                    <a:ext uri="{FF2B5EF4-FFF2-40B4-BE49-F238E27FC236}">
                      <a16:creationId xmlns:a16="http://schemas.microsoft.com/office/drawing/2014/main" id="{A463C947-8D18-EC0D-A4FB-5B74D8B35FC7}"/>
                    </a:ext>
                  </a:extLst>
                </p:cNvPr>
                <p:cNvPicPr/>
                <p:nvPr/>
              </p:nvPicPr>
              <p:blipFill>
                <a:blip r:embed="rId107"/>
                <a:stretch>
                  <a:fillRect/>
                </a:stretch>
              </p:blipFill>
              <p:spPr>
                <a:xfrm>
                  <a:off x="8393654" y="2218680"/>
                  <a:ext cx="140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3" name="잉크 92">
                  <a:extLst>
                    <a:ext uri="{FF2B5EF4-FFF2-40B4-BE49-F238E27FC236}">
                      <a16:creationId xmlns:a16="http://schemas.microsoft.com/office/drawing/2014/main" id="{14157820-D366-4A18-0814-06DEA959265F}"/>
                    </a:ext>
                  </a:extLst>
                </p14:cNvPr>
                <p14:cNvContentPartPr/>
                <p14:nvPr/>
              </p14:nvContentPartPr>
              <p14:xfrm>
                <a:off x="8589134" y="2239920"/>
                <a:ext cx="42840" cy="97200"/>
              </p14:xfrm>
            </p:contentPart>
          </mc:Choice>
          <mc:Fallback xmlns="">
            <p:pic>
              <p:nvPicPr>
                <p:cNvPr id="93" name="잉크 92">
                  <a:extLst>
                    <a:ext uri="{FF2B5EF4-FFF2-40B4-BE49-F238E27FC236}">
                      <a16:creationId xmlns:a16="http://schemas.microsoft.com/office/drawing/2014/main" id="{14157820-D366-4A18-0814-06DEA959265F}"/>
                    </a:ext>
                  </a:extLst>
                </p:cNvPr>
                <p:cNvPicPr/>
                <p:nvPr/>
              </p:nvPicPr>
              <p:blipFill>
                <a:blip r:embed="rId109"/>
                <a:stretch>
                  <a:fillRect/>
                </a:stretch>
              </p:blipFill>
              <p:spPr>
                <a:xfrm>
                  <a:off x="8580134" y="2230920"/>
                  <a:ext cx="60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잉크 93">
                  <a:extLst>
                    <a:ext uri="{FF2B5EF4-FFF2-40B4-BE49-F238E27FC236}">
                      <a16:creationId xmlns:a16="http://schemas.microsoft.com/office/drawing/2014/main" id="{FCDF9FC7-D83B-174B-5922-FE641810E8B6}"/>
                    </a:ext>
                  </a:extLst>
                </p14:cNvPr>
                <p14:cNvContentPartPr/>
                <p14:nvPr/>
              </p14:nvContentPartPr>
              <p14:xfrm>
                <a:off x="8554574" y="2272680"/>
                <a:ext cx="100440" cy="49680"/>
              </p14:xfrm>
            </p:contentPart>
          </mc:Choice>
          <mc:Fallback xmlns="">
            <p:pic>
              <p:nvPicPr>
                <p:cNvPr id="94" name="잉크 93">
                  <a:extLst>
                    <a:ext uri="{FF2B5EF4-FFF2-40B4-BE49-F238E27FC236}">
                      <a16:creationId xmlns:a16="http://schemas.microsoft.com/office/drawing/2014/main" id="{FCDF9FC7-D83B-174B-5922-FE641810E8B6}"/>
                    </a:ext>
                  </a:extLst>
                </p:cNvPr>
                <p:cNvPicPr/>
                <p:nvPr/>
              </p:nvPicPr>
              <p:blipFill>
                <a:blip r:embed="rId111"/>
                <a:stretch>
                  <a:fillRect/>
                </a:stretch>
              </p:blipFill>
              <p:spPr>
                <a:xfrm>
                  <a:off x="8545934" y="2264040"/>
                  <a:ext cx="1180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잉크 94">
                  <a:extLst>
                    <a:ext uri="{FF2B5EF4-FFF2-40B4-BE49-F238E27FC236}">
                      <a16:creationId xmlns:a16="http://schemas.microsoft.com/office/drawing/2014/main" id="{4A0C1E65-08D6-3388-0C54-1D11DF04CAD3}"/>
                    </a:ext>
                  </a:extLst>
                </p14:cNvPr>
                <p14:cNvContentPartPr/>
                <p14:nvPr/>
              </p14:nvContentPartPr>
              <p14:xfrm>
                <a:off x="8703614" y="2238840"/>
                <a:ext cx="22680" cy="91800"/>
              </p14:xfrm>
            </p:contentPart>
          </mc:Choice>
          <mc:Fallback xmlns="">
            <p:pic>
              <p:nvPicPr>
                <p:cNvPr id="95" name="잉크 94">
                  <a:extLst>
                    <a:ext uri="{FF2B5EF4-FFF2-40B4-BE49-F238E27FC236}">
                      <a16:creationId xmlns:a16="http://schemas.microsoft.com/office/drawing/2014/main" id="{4A0C1E65-08D6-3388-0C54-1D11DF04CAD3}"/>
                    </a:ext>
                  </a:extLst>
                </p:cNvPr>
                <p:cNvPicPr/>
                <p:nvPr/>
              </p:nvPicPr>
              <p:blipFill>
                <a:blip r:embed="rId113"/>
                <a:stretch>
                  <a:fillRect/>
                </a:stretch>
              </p:blipFill>
              <p:spPr>
                <a:xfrm>
                  <a:off x="8694974" y="2229840"/>
                  <a:ext cx="40320" cy="109440"/>
                </a:xfrm>
                <a:prstGeom prst="rect">
                  <a:avLst/>
                </a:prstGeom>
              </p:spPr>
            </p:pic>
          </mc:Fallback>
        </mc:AlternateContent>
      </p:grpSp>
      <p:grpSp>
        <p:nvGrpSpPr>
          <p:cNvPr id="100" name="그룹 99">
            <a:extLst>
              <a:ext uri="{FF2B5EF4-FFF2-40B4-BE49-F238E27FC236}">
                <a16:creationId xmlns:a16="http://schemas.microsoft.com/office/drawing/2014/main" id="{CA5D146F-86A9-A07E-9DA0-3EF2413EF9EF}"/>
              </a:ext>
            </a:extLst>
          </p:cNvPr>
          <p:cNvGrpSpPr/>
          <p:nvPr/>
        </p:nvGrpSpPr>
        <p:grpSpPr>
          <a:xfrm>
            <a:off x="7402574" y="1537200"/>
            <a:ext cx="331920" cy="192960"/>
            <a:chOff x="7402574" y="1537200"/>
            <a:chExt cx="331920" cy="192960"/>
          </a:xfrm>
        </p:grpSpPr>
        <mc:AlternateContent xmlns:mc="http://schemas.openxmlformats.org/markup-compatibility/2006" xmlns:p14="http://schemas.microsoft.com/office/powerpoint/2010/main">
          <mc:Choice Requires="p14">
            <p:contentPart p14:bwMode="auto" r:id="rId114">
              <p14:nvContentPartPr>
                <p14:cNvPr id="97" name="잉크 96">
                  <a:extLst>
                    <a:ext uri="{FF2B5EF4-FFF2-40B4-BE49-F238E27FC236}">
                      <a16:creationId xmlns:a16="http://schemas.microsoft.com/office/drawing/2014/main" id="{CB03EC1A-6209-D383-194C-5D7D936EAE9B}"/>
                    </a:ext>
                  </a:extLst>
                </p14:cNvPr>
                <p14:cNvContentPartPr/>
                <p14:nvPr/>
              </p14:nvContentPartPr>
              <p14:xfrm>
                <a:off x="7402574" y="1584720"/>
                <a:ext cx="46080" cy="145440"/>
              </p14:xfrm>
            </p:contentPart>
          </mc:Choice>
          <mc:Fallback xmlns="">
            <p:pic>
              <p:nvPicPr>
                <p:cNvPr id="97" name="잉크 96">
                  <a:extLst>
                    <a:ext uri="{FF2B5EF4-FFF2-40B4-BE49-F238E27FC236}">
                      <a16:creationId xmlns:a16="http://schemas.microsoft.com/office/drawing/2014/main" id="{CB03EC1A-6209-D383-194C-5D7D936EAE9B}"/>
                    </a:ext>
                  </a:extLst>
                </p:cNvPr>
                <p:cNvPicPr/>
                <p:nvPr/>
              </p:nvPicPr>
              <p:blipFill>
                <a:blip r:embed="rId115"/>
                <a:stretch>
                  <a:fillRect/>
                </a:stretch>
              </p:blipFill>
              <p:spPr>
                <a:xfrm>
                  <a:off x="7398254" y="1580400"/>
                  <a:ext cx="54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8" name="잉크 97">
                  <a:extLst>
                    <a:ext uri="{FF2B5EF4-FFF2-40B4-BE49-F238E27FC236}">
                      <a16:creationId xmlns:a16="http://schemas.microsoft.com/office/drawing/2014/main" id="{0F402402-9729-7225-BAF4-668E18389437}"/>
                    </a:ext>
                  </a:extLst>
                </p14:cNvPr>
                <p14:cNvContentPartPr/>
                <p14:nvPr/>
              </p14:nvContentPartPr>
              <p14:xfrm>
                <a:off x="7491854" y="1598400"/>
                <a:ext cx="208080" cy="105840"/>
              </p14:xfrm>
            </p:contentPart>
          </mc:Choice>
          <mc:Fallback xmlns="">
            <p:pic>
              <p:nvPicPr>
                <p:cNvPr id="98" name="잉크 97">
                  <a:extLst>
                    <a:ext uri="{FF2B5EF4-FFF2-40B4-BE49-F238E27FC236}">
                      <a16:creationId xmlns:a16="http://schemas.microsoft.com/office/drawing/2014/main" id="{0F402402-9729-7225-BAF4-668E18389437}"/>
                    </a:ext>
                  </a:extLst>
                </p:cNvPr>
                <p:cNvPicPr/>
                <p:nvPr/>
              </p:nvPicPr>
              <p:blipFill>
                <a:blip r:embed="rId117"/>
                <a:stretch>
                  <a:fillRect/>
                </a:stretch>
              </p:blipFill>
              <p:spPr>
                <a:xfrm>
                  <a:off x="7487534" y="1594080"/>
                  <a:ext cx="216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 name="잉크 98">
                  <a:extLst>
                    <a:ext uri="{FF2B5EF4-FFF2-40B4-BE49-F238E27FC236}">
                      <a16:creationId xmlns:a16="http://schemas.microsoft.com/office/drawing/2014/main" id="{E03E1977-57C7-B5C1-74BE-656A929EFC0B}"/>
                    </a:ext>
                  </a:extLst>
                </p14:cNvPr>
                <p14:cNvContentPartPr/>
                <p14:nvPr/>
              </p14:nvContentPartPr>
              <p14:xfrm>
                <a:off x="7692014" y="1537200"/>
                <a:ext cx="42480" cy="144000"/>
              </p14:xfrm>
            </p:contentPart>
          </mc:Choice>
          <mc:Fallback xmlns="">
            <p:pic>
              <p:nvPicPr>
                <p:cNvPr id="99" name="잉크 98">
                  <a:extLst>
                    <a:ext uri="{FF2B5EF4-FFF2-40B4-BE49-F238E27FC236}">
                      <a16:creationId xmlns:a16="http://schemas.microsoft.com/office/drawing/2014/main" id="{E03E1977-57C7-B5C1-74BE-656A929EFC0B}"/>
                    </a:ext>
                  </a:extLst>
                </p:cNvPr>
                <p:cNvPicPr/>
                <p:nvPr/>
              </p:nvPicPr>
              <p:blipFill>
                <a:blip r:embed="rId119"/>
                <a:stretch>
                  <a:fillRect/>
                </a:stretch>
              </p:blipFill>
              <p:spPr>
                <a:xfrm>
                  <a:off x="7687694" y="1532880"/>
                  <a:ext cx="5112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101" name="잉크 100">
                <a:extLst>
                  <a:ext uri="{FF2B5EF4-FFF2-40B4-BE49-F238E27FC236}">
                    <a16:creationId xmlns:a16="http://schemas.microsoft.com/office/drawing/2014/main" id="{A6DA99ED-6C46-108D-73F2-F77BFF97A825}"/>
                  </a:ext>
                </a:extLst>
              </p14:cNvPr>
              <p14:cNvContentPartPr/>
              <p14:nvPr/>
            </p14:nvContentPartPr>
            <p14:xfrm>
              <a:off x="8514974" y="1875240"/>
              <a:ext cx="46080" cy="154440"/>
            </p14:xfrm>
          </p:contentPart>
        </mc:Choice>
        <mc:Fallback xmlns="">
          <p:pic>
            <p:nvPicPr>
              <p:cNvPr id="101" name="잉크 100">
                <a:extLst>
                  <a:ext uri="{FF2B5EF4-FFF2-40B4-BE49-F238E27FC236}">
                    <a16:creationId xmlns:a16="http://schemas.microsoft.com/office/drawing/2014/main" id="{A6DA99ED-6C46-108D-73F2-F77BFF97A825}"/>
                  </a:ext>
                </a:extLst>
              </p:cNvPr>
              <p:cNvPicPr/>
              <p:nvPr/>
            </p:nvPicPr>
            <p:blipFill>
              <a:blip r:embed="rId121"/>
              <a:stretch>
                <a:fillRect/>
              </a:stretch>
            </p:blipFill>
            <p:spPr>
              <a:xfrm>
                <a:off x="8510654" y="1870920"/>
                <a:ext cx="54720" cy="163080"/>
              </a:xfrm>
              <a:prstGeom prst="rect">
                <a:avLst/>
              </a:prstGeom>
            </p:spPr>
          </p:pic>
        </mc:Fallback>
      </mc:AlternateContent>
      <p:grpSp>
        <p:nvGrpSpPr>
          <p:cNvPr id="104" name="그룹 103">
            <a:extLst>
              <a:ext uri="{FF2B5EF4-FFF2-40B4-BE49-F238E27FC236}">
                <a16:creationId xmlns:a16="http://schemas.microsoft.com/office/drawing/2014/main" id="{07ADFB68-AE95-D1D1-8C8F-84AC5E919F2D}"/>
              </a:ext>
            </a:extLst>
          </p:cNvPr>
          <p:cNvGrpSpPr/>
          <p:nvPr/>
        </p:nvGrpSpPr>
        <p:grpSpPr>
          <a:xfrm>
            <a:off x="8688854" y="1830240"/>
            <a:ext cx="100080" cy="196560"/>
            <a:chOff x="8688854" y="1830240"/>
            <a:chExt cx="100080" cy="196560"/>
          </a:xfrm>
        </p:grpSpPr>
        <mc:AlternateContent xmlns:mc="http://schemas.openxmlformats.org/markup-compatibility/2006" xmlns:p14="http://schemas.microsoft.com/office/powerpoint/2010/main">
          <mc:Choice Requires="p14">
            <p:contentPart p14:bwMode="auto" r:id="rId122">
              <p14:nvContentPartPr>
                <p14:cNvPr id="102" name="잉크 101">
                  <a:extLst>
                    <a:ext uri="{FF2B5EF4-FFF2-40B4-BE49-F238E27FC236}">
                      <a16:creationId xmlns:a16="http://schemas.microsoft.com/office/drawing/2014/main" id="{E4479DB9-2F33-82E9-7EBA-0846583E520A}"/>
                    </a:ext>
                  </a:extLst>
                </p14:cNvPr>
                <p14:cNvContentPartPr/>
                <p14:nvPr/>
              </p14:nvContentPartPr>
              <p14:xfrm>
                <a:off x="8688854" y="1881360"/>
                <a:ext cx="360" cy="145440"/>
              </p14:xfrm>
            </p:contentPart>
          </mc:Choice>
          <mc:Fallback xmlns="">
            <p:pic>
              <p:nvPicPr>
                <p:cNvPr id="102" name="잉크 101">
                  <a:extLst>
                    <a:ext uri="{FF2B5EF4-FFF2-40B4-BE49-F238E27FC236}">
                      <a16:creationId xmlns:a16="http://schemas.microsoft.com/office/drawing/2014/main" id="{E4479DB9-2F33-82E9-7EBA-0846583E520A}"/>
                    </a:ext>
                  </a:extLst>
                </p:cNvPr>
                <p:cNvPicPr/>
                <p:nvPr/>
              </p:nvPicPr>
              <p:blipFill>
                <a:blip r:embed="rId123"/>
                <a:stretch>
                  <a:fillRect/>
                </a:stretch>
              </p:blipFill>
              <p:spPr>
                <a:xfrm>
                  <a:off x="8684534" y="1877040"/>
                  <a:ext cx="9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잉크 102">
                  <a:extLst>
                    <a:ext uri="{FF2B5EF4-FFF2-40B4-BE49-F238E27FC236}">
                      <a16:creationId xmlns:a16="http://schemas.microsoft.com/office/drawing/2014/main" id="{A4462386-3739-73E6-C84F-983F75642DB6}"/>
                    </a:ext>
                  </a:extLst>
                </p14:cNvPr>
                <p14:cNvContentPartPr/>
                <p14:nvPr/>
              </p14:nvContentPartPr>
              <p14:xfrm>
                <a:off x="8754374" y="1830240"/>
                <a:ext cx="34560" cy="130320"/>
              </p14:xfrm>
            </p:contentPart>
          </mc:Choice>
          <mc:Fallback xmlns="">
            <p:pic>
              <p:nvPicPr>
                <p:cNvPr id="103" name="잉크 102">
                  <a:extLst>
                    <a:ext uri="{FF2B5EF4-FFF2-40B4-BE49-F238E27FC236}">
                      <a16:creationId xmlns:a16="http://schemas.microsoft.com/office/drawing/2014/main" id="{A4462386-3739-73E6-C84F-983F75642DB6}"/>
                    </a:ext>
                  </a:extLst>
                </p:cNvPr>
                <p:cNvPicPr/>
                <p:nvPr/>
              </p:nvPicPr>
              <p:blipFill>
                <a:blip r:embed="rId125"/>
                <a:stretch>
                  <a:fillRect/>
                </a:stretch>
              </p:blipFill>
              <p:spPr>
                <a:xfrm>
                  <a:off x="8750054" y="1825920"/>
                  <a:ext cx="43200" cy="138960"/>
                </a:xfrm>
                <a:prstGeom prst="rect">
                  <a:avLst/>
                </a:prstGeom>
              </p:spPr>
            </p:pic>
          </mc:Fallback>
        </mc:AlternateContent>
      </p:grpSp>
      <p:grpSp>
        <p:nvGrpSpPr>
          <p:cNvPr id="108" name="그룹 107">
            <a:extLst>
              <a:ext uri="{FF2B5EF4-FFF2-40B4-BE49-F238E27FC236}">
                <a16:creationId xmlns:a16="http://schemas.microsoft.com/office/drawing/2014/main" id="{4E345203-3F6E-8C6A-70BD-FA8C29F43E95}"/>
              </a:ext>
            </a:extLst>
          </p:cNvPr>
          <p:cNvGrpSpPr/>
          <p:nvPr/>
        </p:nvGrpSpPr>
        <p:grpSpPr>
          <a:xfrm>
            <a:off x="8855534" y="2161800"/>
            <a:ext cx="287640" cy="217440"/>
            <a:chOff x="8855534" y="2161800"/>
            <a:chExt cx="287640" cy="217440"/>
          </a:xfrm>
        </p:grpSpPr>
        <mc:AlternateContent xmlns:mc="http://schemas.openxmlformats.org/markup-compatibility/2006" xmlns:p14="http://schemas.microsoft.com/office/powerpoint/2010/main">
          <mc:Choice Requires="p14">
            <p:contentPart p14:bwMode="auto" r:id="rId126">
              <p14:nvContentPartPr>
                <p14:cNvPr id="105" name="잉크 104">
                  <a:extLst>
                    <a:ext uri="{FF2B5EF4-FFF2-40B4-BE49-F238E27FC236}">
                      <a16:creationId xmlns:a16="http://schemas.microsoft.com/office/drawing/2014/main" id="{2F6FC3AC-253E-9FDA-036D-04DBFD01BBD7}"/>
                    </a:ext>
                  </a:extLst>
                </p14:cNvPr>
                <p14:cNvContentPartPr/>
                <p14:nvPr/>
              </p14:nvContentPartPr>
              <p14:xfrm>
                <a:off x="8855534" y="2169720"/>
                <a:ext cx="50760" cy="171720"/>
              </p14:xfrm>
            </p:contentPart>
          </mc:Choice>
          <mc:Fallback xmlns="">
            <p:pic>
              <p:nvPicPr>
                <p:cNvPr id="105" name="잉크 104">
                  <a:extLst>
                    <a:ext uri="{FF2B5EF4-FFF2-40B4-BE49-F238E27FC236}">
                      <a16:creationId xmlns:a16="http://schemas.microsoft.com/office/drawing/2014/main" id="{2F6FC3AC-253E-9FDA-036D-04DBFD01BBD7}"/>
                    </a:ext>
                  </a:extLst>
                </p:cNvPr>
                <p:cNvPicPr/>
                <p:nvPr/>
              </p:nvPicPr>
              <p:blipFill>
                <a:blip r:embed="rId127"/>
                <a:stretch>
                  <a:fillRect/>
                </a:stretch>
              </p:blipFill>
              <p:spPr>
                <a:xfrm>
                  <a:off x="8851214" y="2165400"/>
                  <a:ext cx="59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잉크 105">
                  <a:extLst>
                    <a:ext uri="{FF2B5EF4-FFF2-40B4-BE49-F238E27FC236}">
                      <a16:creationId xmlns:a16="http://schemas.microsoft.com/office/drawing/2014/main" id="{E98668CF-2E41-ABD7-FF31-19F9552F11EB}"/>
                    </a:ext>
                  </a:extLst>
                </p14:cNvPr>
                <p14:cNvContentPartPr/>
                <p14:nvPr/>
              </p14:nvContentPartPr>
              <p14:xfrm>
                <a:off x="8968574" y="2189160"/>
                <a:ext cx="65160" cy="137880"/>
              </p14:xfrm>
            </p:contentPart>
          </mc:Choice>
          <mc:Fallback xmlns="">
            <p:pic>
              <p:nvPicPr>
                <p:cNvPr id="106" name="잉크 105">
                  <a:extLst>
                    <a:ext uri="{FF2B5EF4-FFF2-40B4-BE49-F238E27FC236}">
                      <a16:creationId xmlns:a16="http://schemas.microsoft.com/office/drawing/2014/main" id="{E98668CF-2E41-ABD7-FF31-19F9552F11EB}"/>
                    </a:ext>
                  </a:extLst>
                </p:cNvPr>
                <p:cNvPicPr/>
                <p:nvPr/>
              </p:nvPicPr>
              <p:blipFill>
                <a:blip r:embed="rId129"/>
                <a:stretch>
                  <a:fillRect/>
                </a:stretch>
              </p:blipFill>
              <p:spPr>
                <a:xfrm>
                  <a:off x="8964254" y="2184840"/>
                  <a:ext cx="73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잉크 106">
                  <a:extLst>
                    <a:ext uri="{FF2B5EF4-FFF2-40B4-BE49-F238E27FC236}">
                      <a16:creationId xmlns:a16="http://schemas.microsoft.com/office/drawing/2014/main" id="{89FF18AA-18B8-F9D8-06C5-5A703D242278}"/>
                    </a:ext>
                  </a:extLst>
                </p14:cNvPr>
                <p14:cNvContentPartPr/>
                <p14:nvPr/>
              </p14:nvContentPartPr>
              <p14:xfrm>
                <a:off x="9065054" y="2161800"/>
                <a:ext cx="78120" cy="217440"/>
              </p14:xfrm>
            </p:contentPart>
          </mc:Choice>
          <mc:Fallback xmlns="">
            <p:pic>
              <p:nvPicPr>
                <p:cNvPr id="107" name="잉크 106">
                  <a:extLst>
                    <a:ext uri="{FF2B5EF4-FFF2-40B4-BE49-F238E27FC236}">
                      <a16:creationId xmlns:a16="http://schemas.microsoft.com/office/drawing/2014/main" id="{89FF18AA-18B8-F9D8-06C5-5A703D242278}"/>
                    </a:ext>
                  </a:extLst>
                </p:cNvPr>
                <p:cNvPicPr/>
                <p:nvPr/>
              </p:nvPicPr>
              <p:blipFill>
                <a:blip r:embed="rId131"/>
                <a:stretch>
                  <a:fillRect/>
                </a:stretch>
              </p:blipFill>
              <p:spPr>
                <a:xfrm>
                  <a:off x="9060734" y="2157480"/>
                  <a:ext cx="86760" cy="226080"/>
                </a:xfrm>
                <a:prstGeom prst="rect">
                  <a:avLst/>
                </a:prstGeom>
              </p:spPr>
            </p:pic>
          </mc:Fallback>
        </mc:AlternateContent>
      </p:grpSp>
      <p:grpSp>
        <p:nvGrpSpPr>
          <p:cNvPr id="111" name="그룹 110">
            <a:extLst>
              <a:ext uri="{FF2B5EF4-FFF2-40B4-BE49-F238E27FC236}">
                <a16:creationId xmlns:a16="http://schemas.microsoft.com/office/drawing/2014/main" id="{58AC5935-47EF-819C-C60B-47E2B6296A00}"/>
              </a:ext>
            </a:extLst>
          </p:cNvPr>
          <p:cNvGrpSpPr/>
          <p:nvPr/>
        </p:nvGrpSpPr>
        <p:grpSpPr>
          <a:xfrm>
            <a:off x="7919894" y="1591560"/>
            <a:ext cx="190800" cy="177120"/>
            <a:chOff x="7919894" y="1591560"/>
            <a:chExt cx="190800" cy="177120"/>
          </a:xfrm>
        </p:grpSpPr>
        <mc:AlternateContent xmlns:mc="http://schemas.openxmlformats.org/markup-compatibility/2006" xmlns:p14="http://schemas.microsoft.com/office/powerpoint/2010/main">
          <mc:Choice Requires="p14">
            <p:contentPart p14:bwMode="auto" r:id="rId132">
              <p14:nvContentPartPr>
                <p14:cNvPr id="109" name="잉크 108">
                  <a:extLst>
                    <a:ext uri="{FF2B5EF4-FFF2-40B4-BE49-F238E27FC236}">
                      <a16:creationId xmlns:a16="http://schemas.microsoft.com/office/drawing/2014/main" id="{1F902EEF-B492-FBA5-39DD-EABD56D8BC17}"/>
                    </a:ext>
                  </a:extLst>
                </p14:cNvPr>
                <p14:cNvContentPartPr/>
                <p14:nvPr/>
              </p14:nvContentPartPr>
              <p14:xfrm>
                <a:off x="8055974" y="1591560"/>
                <a:ext cx="5040" cy="177120"/>
              </p14:xfrm>
            </p:contentPart>
          </mc:Choice>
          <mc:Fallback xmlns="">
            <p:pic>
              <p:nvPicPr>
                <p:cNvPr id="109" name="잉크 108">
                  <a:extLst>
                    <a:ext uri="{FF2B5EF4-FFF2-40B4-BE49-F238E27FC236}">
                      <a16:creationId xmlns:a16="http://schemas.microsoft.com/office/drawing/2014/main" id="{1F902EEF-B492-FBA5-39DD-EABD56D8BC17}"/>
                    </a:ext>
                  </a:extLst>
                </p:cNvPr>
                <p:cNvPicPr/>
                <p:nvPr/>
              </p:nvPicPr>
              <p:blipFill>
                <a:blip r:embed="rId133"/>
                <a:stretch>
                  <a:fillRect/>
                </a:stretch>
              </p:blipFill>
              <p:spPr>
                <a:xfrm>
                  <a:off x="8051654" y="1587240"/>
                  <a:ext cx="1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잉크 109">
                  <a:extLst>
                    <a:ext uri="{FF2B5EF4-FFF2-40B4-BE49-F238E27FC236}">
                      <a16:creationId xmlns:a16="http://schemas.microsoft.com/office/drawing/2014/main" id="{8800CA38-FC48-9796-AB8C-1E32AACA762D}"/>
                    </a:ext>
                  </a:extLst>
                </p14:cNvPr>
                <p14:cNvContentPartPr/>
                <p14:nvPr/>
              </p14:nvContentPartPr>
              <p14:xfrm>
                <a:off x="7919894" y="1643760"/>
                <a:ext cx="190800" cy="30960"/>
              </p14:xfrm>
            </p:contentPart>
          </mc:Choice>
          <mc:Fallback xmlns="">
            <p:pic>
              <p:nvPicPr>
                <p:cNvPr id="110" name="잉크 109">
                  <a:extLst>
                    <a:ext uri="{FF2B5EF4-FFF2-40B4-BE49-F238E27FC236}">
                      <a16:creationId xmlns:a16="http://schemas.microsoft.com/office/drawing/2014/main" id="{8800CA38-FC48-9796-AB8C-1E32AACA762D}"/>
                    </a:ext>
                  </a:extLst>
                </p:cNvPr>
                <p:cNvPicPr/>
                <p:nvPr/>
              </p:nvPicPr>
              <p:blipFill>
                <a:blip r:embed="rId135"/>
                <a:stretch>
                  <a:fillRect/>
                </a:stretch>
              </p:blipFill>
              <p:spPr>
                <a:xfrm>
                  <a:off x="7915574" y="1639440"/>
                  <a:ext cx="199440" cy="39600"/>
                </a:xfrm>
                <a:prstGeom prst="rect">
                  <a:avLst/>
                </a:prstGeom>
              </p:spPr>
            </p:pic>
          </mc:Fallback>
        </mc:AlternateContent>
      </p:grpSp>
      <p:grpSp>
        <p:nvGrpSpPr>
          <p:cNvPr id="114" name="그룹 113">
            <a:extLst>
              <a:ext uri="{FF2B5EF4-FFF2-40B4-BE49-F238E27FC236}">
                <a16:creationId xmlns:a16="http://schemas.microsoft.com/office/drawing/2014/main" id="{57C8B8D4-A30D-FE69-2069-03D81C64DCBF}"/>
              </a:ext>
            </a:extLst>
          </p:cNvPr>
          <p:cNvGrpSpPr/>
          <p:nvPr/>
        </p:nvGrpSpPr>
        <p:grpSpPr>
          <a:xfrm>
            <a:off x="8870294" y="1951920"/>
            <a:ext cx="166320" cy="98280"/>
            <a:chOff x="8870294" y="1951920"/>
            <a:chExt cx="166320" cy="98280"/>
          </a:xfrm>
        </p:grpSpPr>
        <mc:AlternateContent xmlns:mc="http://schemas.openxmlformats.org/markup-compatibility/2006" xmlns:p14="http://schemas.microsoft.com/office/powerpoint/2010/main">
          <mc:Choice Requires="p14">
            <p:contentPart p14:bwMode="auto" r:id="rId136">
              <p14:nvContentPartPr>
                <p14:cNvPr id="112" name="잉크 111">
                  <a:extLst>
                    <a:ext uri="{FF2B5EF4-FFF2-40B4-BE49-F238E27FC236}">
                      <a16:creationId xmlns:a16="http://schemas.microsoft.com/office/drawing/2014/main" id="{39EA14D7-5820-8BAA-6F2B-26B67128060F}"/>
                    </a:ext>
                  </a:extLst>
                </p14:cNvPr>
                <p14:cNvContentPartPr/>
                <p14:nvPr/>
              </p14:nvContentPartPr>
              <p14:xfrm>
                <a:off x="8936894" y="1951920"/>
                <a:ext cx="9360" cy="98280"/>
              </p14:xfrm>
            </p:contentPart>
          </mc:Choice>
          <mc:Fallback xmlns="">
            <p:pic>
              <p:nvPicPr>
                <p:cNvPr id="112" name="잉크 111">
                  <a:extLst>
                    <a:ext uri="{FF2B5EF4-FFF2-40B4-BE49-F238E27FC236}">
                      <a16:creationId xmlns:a16="http://schemas.microsoft.com/office/drawing/2014/main" id="{39EA14D7-5820-8BAA-6F2B-26B67128060F}"/>
                    </a:ext>
                  </a:extLst>
                </p:cNvPr>
                <p:cNvPicPr/>
                <p:nvPr/>
              </p:nvPicPr>
              <p:blipFill>
                <a:blip r:embed="rId137"/>
                <a:stretch>
                  <a:fillRect/>
                </a:stretch>
              </p:blipFill>
              <p:spPr>
                <a:xfrm>
                  <a:off x="8932574" y="1947600"/>
                  <a:ext cx="18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3" name="잉크 112">
                  <a:extLst>
                    <a:ext uri="{FF2B5EF4-FFF2-40B4-BE49-F238E27FC236}">
                      <a16:creationId xmlns:a16="http://schemas.microsoft.com/office/drawing/2014/main" id="{55306ED8-60C5-AF03-8BE3-CF831FAEFAC1}"/>
                    </a:ext>
                  </a:extLst>
                </p14:cNvPr>
                <p14:cNvContentPartPr/>
                <p14:nvPr/>
              </p14:nvContentPartPr>
              <p14:xfrm>
                <a:off x="8870294" y="1996560"/>
                <a:ext cx="166320" cy="28440"/>
              </p14:xfrm>
            </p:contentPart>
          </mc:Choice>
          <mc:Fallback xmlns="">
            <p:pic>
              <p:nvPicPr>
                <p:cNvPr id="113" name="잉크 112">
                  <a:extLst>
                    <a:ext uri="{FF2B5EF4-FFF2-40B4-BE49-F238E27FC236}">
                      <a16:creationId xmlns:a16="http://schemas.microsoft.com/office/drawing/2014/main" id="{55306ED8-60C5-AF03-8BE3-CF831FAEFAC1}"/>
                    </a:ext>
                  </a:extLst>
                </p:cNvPr>
                <p:cNvPicPr/>
                <p:nvPr/>
              </p:nvPicPr>
              <p:blipFill>
                <a:blip r:embed="rId139"/>
                <a:stretch>
                  <a:fillRect/>
                </a:stretch>
              </p:blipFill>
              <p:spPr>
                <a:xfrm>
                  <a:off x="8865974" y="1992240"/>
                  <a:ext cx="174960" cy="37080"/>
                </a:xfrm>
                <a:prstGeom prst="rect">
                  <a:avLst/>
                </a:prstGeom>
              </p:spPr>
            </p:pic>
          </mc:Fallback>
        </mc:AlternateContent>
      </p:grpSp>
      <p:grpSp>
        <p:nvGrpSpPr>
          <p:cNvPr id="117" name="그룹 116">
            <a:extLst>
              <a:ext uri="{FF2B5EF4-FFF2-40B4-BE49-F238E27FC236}">
                <a16:creationId xmlns:a16="http://schemas.microsoft.com/office/drawing/2014/main" id="{394922DD-4703-230E-9431-6E79E6AD159D}"/>
              </a:ext>
            </a:extLst>
          </p:cNvPr>
          <p:cNvGrpSpPr/>
          <p:nvPr/>
        </p:nvGrpSpPr>
        <p:grpSpPr>
          <a:xfrm>
            <a:off x="6645134" y="2283480"/>
            <a:ext cx="1372320" cy="543240"/>
            <a:chOff x="6645134" y="2283480"/>
            <a:chExt cx="1372320" cy="543240"/>
          </a:xfrm>
        </p:grpSpPr>
        <mc:AlternateContent xmlns:mc="http://schemas.openxmlformats.org/markup-compatibility/2006" xmlns:p14="http://schemas.microsoft.com/office/powerpoint/2010/main">
          <mc:Choice Requires="p14">
            <p:contentPart p14:bwMode="auto" r:id="rId140">
              <p14:nvContentPartPr>
                <p14:cNvPr id="115" name="잉크 114">
                  <a:extLst>
                    <a:ext uri="{FF2B5EF4-FFF2-40B4-BE49-F238E27FC236}">
                      <a16:creationId xmlns:a16="http://schemas.microsoft.com/office/drawing/2014/main" id="{1E610025-A59D-C643-0592-E7907AD87EDB}"/>
                    </a:ext>
                  </a:extLst>
                </p14:cNvPr>
                <p14:cNvContentPartPr/>
                <p14:nvPr/>
              </p14:nvContentPartPr>
              <p14:xfrm>
                <a:off x="6645134" y="2283480"/>
                <a:ext cx="1329840" cy="450000"/>
              </p14:xfrm>
            </p:contentPart>
          </mc:Choice>
          <mc:Fallback xmlns="">
            <p:pic>
              <p:nvPicPr>
                <p:cNvPr id="115" name="잉크 114">
                  <a:extLst>
                    <a:ext uri="{FF2B5EF4-FFF2-40B4-BE49-F238E27FC236}">
                      <a16:creationId xmlns:a16="http://schemas.microsoft.com/office/drawing/2014/main" id="{1E610025-A59D-C643-0592-E7907AD87EDB}"/>
                    </a:ext>
                  </a:extLst>
                </p:cNvPr>
                <p:cNvPicPr/>
                <p:nvPr/>
              </p:nvPicPr>
              <p:blipFill>
                <a:blip r:embed="rId141"/>
                <a:stretch>
                  <a:fillRect/>
                </a:stretch>
              </p:blipFill>
              <p:spPr>
                <a:xfrm>
                  <a:off x="6640814" y="2279160"/>
                  <a:ext cx="13384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6" name="잉크 115">
                  <a:extLst>
                    <a:ext uri="{FF2B5EF4-FFF2-40B4-BE49-F238E27FC236}">
                      <a16:creationId xmlns:a16="http://schemas.microsoft.com/office/drawing/2014/main" id="{FFB3C905-64F1-E262-1ECF-B52B1DEEBF8E}"/>
                    </a:ext>
                  </a:extLst>
                </p14:cNvPr>
                <p14:cNvContentPartPr/>
                <p14:nvPr/>
              </p14:nvContentPartPr>
              <p14:xfrm>
                <a:off x="7935734" y="2664360"/>
                <a:ext cx="81720" cy="162360"/>
              </p14:xfrm>
            </p:contentPart>
          </mc:Choice>
          <mc:Fallback xmlns="">
            <p:pic>
              <p:nvPicPr>
                <p:cNvPr id="116" name="잉크 115">
                  <a:extLst>
                    <a:ext uri="{FF2B5EF4-FFF2-40B4-BE49-F238E27FC236}">
                      <a16:creationId xmlns:a16="http://schemas.microsoft.com/office/drawing/2014/main" id="{FFB3C905-64F1-E262-1ECF-B52B1DEEBF8E}"/>
                    </a:ext>
                  </a:extLst>
                </p:cNvPr>
                <p:cNvPicPr/>
                <p:nvPr/>
              </p:nvPicPr>
              <p:blipFill>
                <a:blip r:embed="rId143"/>
                <a:stretch>
                  <a:fillRect/>
                </a:stretch>
              </p:blipFill>
              <p:spPr>
                <a:xfrm>
                  <a:off x="7931414" y="2660040"/>
                  <a:ext cx="90360" cy="171000"/>
                </a:xfrm>
                <a:prstGeom prst="rect">
                  <a:avLst/>
                </a:prstGeom>
              </p:spPr>
            </p:pic>
          </mc:Fallback>
        </mc:AlternateContent>
      </p:grpSp>
    </p:spTree>
    <p:extLst>
      <p:ext uri="{BB962C8B-B14F-4D97-AF65-F5344CB8AC3E}">
        <p14:creationId xmlns:p14="http://schemas.microsoft.com/office/powerpoint/2010/main" val="3142140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235124"/>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pic>
        <p:nvPicPr>
          <p:cNvPr id="5" name="그림 4" descr="명함이(가) 표시된 사진&#10;&#10;자동 생성된 설명">
            <a:extLst>
              <a:ext uri="{FF2B5EF4-FFF2-40B4-BE49-F238E27FC236}">
                <a16:creationId xmlns:a16="http://schemas.microsoft.com/office/drawing/2014/main" id="{D2179B06-43BE-ED85-A961-F9D539975CD8}"/>
              </a:ext>
            </a:extLst>
          </p:cNvPr>
          <p:cNvPicPr>
            <a:picLocks noChangeAspect="1"/>
          </p:cNvPicPr>
          <p:nvPr/>
        </p:nvPicPr>
        <p:blipFill>
          <a:blip r:embed="rId3"/>
          <a:stretch>
            <a:fillRect/>
          </a:stretch>
        </p:blipFill>
        <p:spPr>
          <a:xfrm>
            <a:off x="3206187" y="1033456"/>
            <a:ext cx="4467828" cy="5078620"/>
          </a:xfrm>
          <a:prstGeom prst="rect">
            <a:avLst/>
          </a:prstGeom>
        </p:spPr>
      </p:pic>
    </p:spTree>
    <p:extLst>
      <p:ext uri="{BB962C8B-B14F-4D97-AF65-F5344CB8AC3E}">
        <p14:creationId xmlns:p14="http://schemas.microsoft.com/office/powerpoint/2010/main" val="34767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655349940"/>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스트라이드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593513861"/>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스트라이드 2</a:t>
            </a:r>
          </a:p>
        </p:txBody>
      </p:sp>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330362630"/>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스트라이드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5" name="Title 1">
            <a:extLst>
              <a:ext uri="{FF2B5EF4-FFF2-40B4-BE49-F238E27FC236}">
                <a16:creationId xmlns:a16="http://schemas.microsoft.com/office/drawing/2014/main" id="{E789A169-7CCD-4358-AC31-B19F85B9A51E}"/>
              </a:ext>
            </a:extLst>
          </p:cNvPr>
          <p:cNvSpPr txBox="1">
            <a:spLocks/>
          </p:cNvSpPr>
          <p:nvPr/>
        </p:nvSpPr>
        <p:spPr bwMode="auto">
          <a:xfrm>
            <a:off x="516750" y="640238"/>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dirty="0" err="1"/>
              <a:t>스트라이드</a:t>
            </a:r>
            <a:r>
              <a:rPr lang="en-US" dirty="0"/>
              <a:t> (STRIDE)</a:t>
            </a:r>
            <a:endParaRPr lang="en-US" kern="0" dirty="0"/>
          </a:p>
        </p:txBody>
      </p:sp>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3EED7A-A48C-48B1-9E84-A9FAD04C54A6}"/>
              </a:ext>
            </a:extLst>
          </p:cNvPr>
          <p:cNvSpPr/>
          <p:nvPr/>
        </p:nvSpPr>
        <p:spPr>
          <a:xfrm>
            <a:off x="1234161" y="1261597"/>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261597"/>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제로</a:t>
            </a:r>
            <a:r>
              <a:rPr lang="en-US" sz="2000" b="1" dirty="0">
                <a:solidFill>
                  <a:schemeClr val="tx1"/>
                </a:solidFill>
              </a:rPr>
              <a:t> </a:t>
            </a:r>
            <a:r>
              <a:rPr lang="en-US" sz="2000" b="1" dirty="0" err="1">
                <a:solidFill>
                  <a:schemeClr val="tx1"/>
                </a:solidFill>
              </a:rPr>
              <a:t>패딩</a:t>
            </a:r>
            <a:r>
              <a:rPr lang="en-US" sz="2000" b="1" dirty="0">
                <a:solidFill>
                  <a:schemeClr val="tx1"/>
                </a:solidFill>
              </a:rPr>
              <a:t> (Zero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7" name="Title 1">
            <a:extLst>
              <a:ext uri="{FF2B5EF4-FFF2-40B4-BE49-F238E27FC236}">
                <a16:creationId xmlns:a16="http://schemas.microsoft.com/office/drawing/2014/main" id="{DA997E5B-DCFF-45F9-8274-9C0D41F662C8}"/>
              </a:ext>
            </a:extLst>
          </p:cNvPr>
          <p:cNvSpPr txBox="1">
            <a:spLocks/>
          </p:cNvSpPr>
          <p:nvPr/>
        </p:nvSpPr>
        <p:spPr bwMode="auto">
          <a:xfrm>
            <a:off x="516750" y="640238"/>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err="1"/>
              <a:t>패딩</a:t>
            </a:r>
            <a:r>
              <a:rPr lang="en-US" kern="0" dirty="0"/>
              <a:t> (Padding)</a:t>
            </a:r>
          </a:p>
        </p:txBody>
      </p:sp>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997E5B-DCFF-45F9-8274-9C0D41F662C8}"/>
              </a:ext>
            </a:extLst>
          </p:cNvPr>
          <p:cNvSpPr txBox="1">
            <a:spLocks/>
          </p:cNvSpPr>
          <p:nvPr/>
        </p:nvSpPr>
        <p:spPr bwMode="auto">
          <a:xfrm>
            <a:off x="516750" y="640238"/>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ko-KR" altLang="en-US" sz="3200" kern="0" dirty="0" err="1"/>
              <a:t>합성곱</a:t>
            </a:r>
            <a:r>
              <a:rPr lang="en-US" altLang="ko-KR" sz="3200" kern="0" dirty="0"/>
              <a:t>(CONV), </a:t>
            </a:r>
            <a:r>
              <a:rPr lang="en-US" sz="3200" kern="0" dirty="0" err="1"/>
              <a:t>패딩</a:t>
            </a:r>
            <a:r>
              <a:rPr lang="en-US" sz="3200" kern="0" dirty="0"/>
              <a:t>(Padding), </a:t>
            </a:r>
            <a:r>
              <a:rPr lang="ko-KR" altLang="en-US" sz="3200" kern="0" dirty="0" err="1"/>
              <a:t>스트라이드</a:t>
            </a:r>
            <a:r>
              <a:rPr lang="en-US" altLang="ko-KR" sz="3200" kern="0" dirty="0"/>
              <a:t>(stride)</a:t>
            </a:r>
            <a:endParaRPr lang="en-US" sz="3200" kern="0" dirty="0"/>
          </a:p>
        </p:txBody>
      </p:sp>
      <p:pic>
        <p:nvPicPr>
          <p:cNvPr id="3" name="그림 2">
            <a:extLst>
              <a:ext uri="{FF2B5EF4-FFF2-40B4-BE49-F238E27FC236}">
                <a16:creationId xmlns:a16="http://schemas.microsoft.com/office/drawing/2014/main" id="{67A577DD-1FD1-CBE2-12D6-D8DB7F2A18E0}"/>
              </a:ext>
            </a:extLst>
          </p:cNvPr>
          <p:cNvPicPr>
            <a:picLocks noChangeAspect="1"/>
          </p:cNvPicPr>
          <p:nvPr/>
        </p:nvPicPr>
        <p:blipFill rotWithShape="1">
          <a:blip r:embed="rId3"/>
          <a:srcRect r="34221" b="-912"/>
          <a:stretch/>
        </p:blipFill>
        <p:spPr>
          <a:xfrm>
            <a:off x="2428850" y="1700421"/>
            <a:ext cx="6356335" cy="3924875"/>
          </a:xfrm>
          <a:prstGeom prst="rect">
            <a:avLst/>
          </a:prstGeom>
        </p:spPr>
      </p:pic>
      <p:grpSp>
        <p:nvGrpSpPr>
          <p:cNvPr id="9" name="그룹 8">
            <a:extLst>
              <a:ext uri="{FF2B5EF4-FFF2-40B4-BE49-F238E27FC236}">
                <a16:creationId xmlns:a16="http://schemas.microsoft.com/office/drawing/2014/main" id="{49B4AE73-A9BE-5887-E6E9-33AC4FB5AC61}"/>
              </a:ext>
            </a:extLst>
          </p:cNvPr>
          <p:cNvGrpSpPr/>
          <p:nvPr/>
        </p:nvGrpSpPr>
        <p:grpSpPr>
          <a:xfrm>
            <a:off x="4308876" y="5501342"/>
            <a:ext cx="405720" cy="211680"/>
            <a:chOff x="4308876" y="5501342"/>
            <a:chExt cx="405720" cy="211680"/>
          </a:xfrm>
        </p:grpSpPr>
        <mc:AlternateContent xmlns:mc="http://schemas.openxmlformats.org/markup-compatibility/2006" xmlns:p14="http://schemas.microsoft.com/office/powerpoint/2010/main">
          <mc:Choice Requires="p14">
            <p:contentPart p14:bwMode="auto" r:id="rId4">
              <p14:nvContentPartPr>
                <p14:cNvPr id="4" name="잉크 3">
                  <a:extLst>
                    <a:ext uri="{FF2B5EF4-FFF2-40B4-BE49-F238E27FC236}">
                      <a16:creationId xmlns:a16="http://schemas.microsoft.com/office/drawing/2014/main" id="{3FECCC36-DACE-06B1-3BEB-7AEBC268A267}"/>
                    </a:ext>
                  </a:extLst>
                </p14:cNvPr>
                <p14:cNvContentPartPr/>
                <p14:nvPr/>
              </p14:nvContentPartPr>
              <p14:xfrm>
                <a:off x="4308876" y="5501342"/>
                <a:ext cx="55080" cy="187200"/>
              </p14:xfrm>
            </p:contentPart>
          </mc:Choice>
          <mc:Fallback xmlns="">
            <p:pic>
              <p:nvPicPr>
                <p:cNvPr id="4" name="잉크 3">
                  <a:extLst>
                    <a:ext uri="{FF2B5EF4-FFF2-40B4-BE49-F238E27FC236}">
                      <a16:creationId xmlns:a16="http://schemas.microsoft.com/office/drawing/2014/main" id="{3FECCC36-DACE-06B1-3BEB-7AEBC268A267}"/>
                    </a:ext>
                  </a:extLst>
                </p:cNvPr>
                <p:cNvPicPr/>
                <p:nvPr/>
              </p:nvPicPr>
              <p:blipFill>
                <a:blip r:embed="rId5"/>
                <a:stretch>
                  <a:fillRect/>
                </a:stretch>
              </p:blipFill>
              <p:spPr>
                <a:xfrm>
                  <a:off x="4304556" y="5497022"/>
                  <a:ext cx="63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잉크 4">
                  <a:extLst>
                    <a:ext uri="{FF2B5EF4-FFF2-40B4-BE49-F238E27FC236}">
                      <a16:creationId xmlns:a16="http://schemas.microsoft.com/office/drawing/2014/main" id="{A215ED70-FF06-88DA-8D75-CFE06A6BA8BF}"/>
                    </a:ext>
                  </a:extLst>
                </p14:cNvPr>
                <p14:cNvContentPartPr/>
                <p14:nvPr/>
              </p14:nvContentPartPr>
              <p14:xfrm>
                <a:off x="4432356" y="5534462"/>
                <a:ext cx="155160" cy="146520"/>
              </p14:xfrm>
            </p:contentPart>
          </mc:Choice>
          <mc:Fallback xmlns="">
            <p:pic>
              <p:nvPicPr>
                <p:cNvPr id="5" name="잉크 4">
                  <a:extLst>
                    <a:ext uri="{FF2B5EF4-FFF2-40B4-BE49-F238E27FC236}">
                      <a16:creationId xmlns:a16="http://schemas.microsoft.com/office/drawing/2014/main" id="{A215ED70-FF06-88DA-8D75-CFE06A6BA8BF}"/>
                    </a:ext>
                  </a:extLst>
                </p:cNvPr>
                <p:cNvPicPr/>
                <p:nvPr/>
              </p:nvPicPr>
              <p:blipFill>
                <a:blip r:embed="rId7"/>
                <a:stretch>
                  <a:fillRect/>
                </a:stretch>
              </p:blipFill>
              <p:spPr>
                <a:xfrm>
                  <a:off x="4428036" y="5530142"/>
                  <a:ext cx="163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잉크 7">
                  <a:extLst>
                    <a:ext uri="{FF2B5EF4-FFF2-40B4-BE49-F238E27FC236}">
                      <a16:creationId xmlns:a16="http://schemas.microsoft.com/office/drawing/2014/main" id="{D327B9EB-1079-CFFB-3EBD-AE28B02B62F8}"/>
                    </a:ext>
                  </a:extLst>
                </p14:cNvPr>
                <p14:cNvContentPartPr/>
                <p14:nvPr/>
              </p14:nvContentPartPr>
              <p14:xfrm>
                <a:off x="4654116" y="5539502"/>
                <a:ext cx="60480" cy="173520"/>
              </p14:xfrm>
            </p:contentPart>
          </mc:Choice>
          <mc:Fallback xmlns="">
            <p:pic>
              <p:nvPicPr>
                <p:cNvPr id="8" name="잉크 7">
                  <a:extLst>
                    <a:ext uri="{FF2B5EF4-FFF2-40B4-BE49-F238E27FC236}">
                      <a16:creationId xmlns:a16="http://schemas.microsoft.com/office/drawing/2014/main" id="{D327B9EB-1079-CFFB-3EBD-AE28B02B62F8}"/>
                    </a:ext>
                  </a:extLst>
                </p:cNvPr>
                <p:cNvPicPr/>
                <p:nvPr/>
              </p:nvPicPr>
              <p:blipFill>
                <a:blip r:embed="rId9"/>
                <a:stretch>
                  <a:fillRect/>
                </a:stretch>
              </p:blipFill>
              <p:spPr>
                <a:xfrm>
                  <a:off x="4649796" y="5535182"/>
                  <a:ext cx="69120" cy="182160"/>
                </a:xfrm>
                <a:prstGeom prst="rect">
                  <a:avLst/>
                </a:prstGeom>
              </p:spPr>
            </p:pic>
          </mc:Fallback>
        </mc:AlternateContent>
      </p:grpSp>
      <p:grpSp>
        <p:nvGrpSpPr>
          <p:cNvPr id="14" name="그룹 13">
            <a:extLst>
              <a:ext uri="{FF2B5EF4-FFF2-40B4-BE49-F238E27FC236}">
                <a16:creationId xmlns:a16="http://schemas.microsoft.com/office/drawing/2014/main" id="{D37FF590-4E69-C3B2-8828-D39A0B48AAC7}"/>
              </a:ext>
            </a:extLst>
          </p:cNvPr>
          <p:cNvGrpSpPr/>
          <p:nvPr/>
        </p:nvGrpSpPr>
        <p:grpSpPr>
          <a:xfrm>
            <a:off x="5682276" y="5468222"/>
            <a:ext cx="320400" cy="236880"/>
            <a:chOff x="5682276" y="5468222"/>
            <a:chExt cx="320400" cy="236880"/>
          </a:xfrm>
        </p:grpSpPr>
        <mc:AlternateContent xmlns:mc="http://schemas.openxmlformats.org/markup-compatibility/2006" xmlns:p14="http://schemas.microsoft.com/office/powerpoint/2010/main">
          <mc:Choice Requires="p14">
            <p:contentPart p14:bwMode="auto" r:id="rId10">
              <p14:nvContentPartPr>
                <p14:cNvPr id="10" name="잉크 9">
                  <a:extLst>
                    <a:ext uri="{FF2B5EF4-FFF2-40B4-BE49-F238E27FC236}">
                      <a16:creationId xmlns:a16="http://schemas.microsoft.com/office/drawing/2014/main" id="{64CAC044-CD07-9636-82F0-2134D977B6D5}"/>
                    </a:ext>
                  </a:extLst>
                </p14:cNvPr>
                <p14:cNvContentPartPr/>
                <p14:nvPr/>
              </p14:nvContentPartPr>
              <p14:xfrm>
                <a:off x="5682276" y="5468222"/>
                <a:ext cx="83520" cy="234360"/>
              </p14:xfrm>
            </p:contentPart>
          </mc:Choice>
          <mc:Fallback xmlns="">
            <p:pic>
              <p:nvPicPr>
                <p:cNvPr id="10" name="잉크 9">
                  <a:extLst>
                    <a:ext uri="{FF2B5EF4-FFF2-40B4-BE49-F238E27FC236}">
                      <a16:creationId xmlns:a16="http://schemas.microsoft.com/office/drawing/2014/main" id="{64CAC044-CD07-9636-82F0-2134D977B6D5}"/>
                    </a:ext>
                  </a:extLst>
                </p:cNvPr>
                <p:cNvPicPr/>
                <p:nvPr/>
              </p:nvPicPr>
              <p:blipFill>
                <a:blip r:embed="rId11"/>
                <a:stretch>
                  <a:fillRect/>
                </a:stretch>
              </p:blipFill>
              <p:spPr>
                <a:xfrm>
                  <a:off x="5677956" y="5463902"/>
                  <a:ext cx="921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잉크 10">
                  <a:extLst>
                    <a:ext uri="{FF2B5EF4-FFF2-40B4-BE49-F238E27FC236}">
                      <a16:creationId xmlns:a16="http://schemas.microsoft.com/office/drawing/2014/main" id="{6A32F121-1FA7-5A1A-CC28-22DA9A3771C2}"/>
                    </a:ext>
                  </a:extLst>
                </p14:cNvPr>
                <p14:cNvContentPartPr/>
                <p14:nvPr/>
              </p14:nvContentPartPr>
              <p14:xfrm>
                <a:off x="5826636" y="5559662"/>
                <a:ext cx="21600" cy="145440"/>
              </p14:xfrm>
            </p:contentPart>
          </mc:Choice>
          <mc:Fallback xmlns="">
            <p:pic>
              <p:nvPicPr>
                <p:cNvPr id="11" name="잉크 10">
                  <a:extLst>
                    <a:ext uri="{FF2B5EF4-FFF2-40B4-BE49-F238E27FC236}">
                      <a16:creationId xmlns:a16="http://schemas.microsoft.com/office/drawing/2014/main" id="{6A32F121-1FA7-5A1A-CC28-22DA9A3771C2}"/>
                    </a:ext>
                  </a:extLst>
                </p:cNvPr>
                <p:cNvPicPr/>
                <p:nvPr/>
              </p:nvPicPr>
              <p:blipFill>
                <a:blip r:embed="rId13"/>
                <a:stretch>
                  <a:fillRect/>
                </a:stretch>
              </p:blipFill>
              <p:spPr>
                <a:xfrm>
                  <a:off x="5822316" y="5555342"/>
                  <a:ext cx="30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잉크 12">
                  <a:extLst>
                    <a:ext uri="{FF2B5EF4-FFF2-40B4-BE49-F238E27FC236}">
                      <a16:creationId xmlns:a16="http://schemas.microsoft.com/office/drawing/2014/main" id="{0275B0DE-3F17-8DF4-F4AE-E1494C15C3A3}"/>
                    </a:ext>
                  </a:extLst>
                </p14:cNvPr>
                <p14:cNvContentPartPr/>
                <p14:nvPr/>
              </p14:nvContentPartPr>
              <p14:xfrm>
                <a:off x="5929956" y="5499182"/>
                <a:ext cx="72720" cy="204480"/>
              </p14:xfrm>
            </p:contentPart>
          </mc:Choice>
          <mc:Fallback xmlns="">
            <p:pic>
              <p:nvPicPr>
                <p:cNvPr id="13" name="잉크 12">
                  <a:extLst>
                    <a:ext uri="{FF2B5EF4-FFF2-40B4-BE49-F238E27FC236}">
                      <a16:creationId xmlns:a16="http://schemas.microsoft.com/office/drawing/2014/main" id="{0275B0DE-3F17-8DF4-F4AE-E1494C15C3A3}"/>
                    </a:ext>
                  </a:extLst>
                </p:cNvPr>
                <p:cNvPicPr/>
                <p:nvPr/>
              </p:nvPicPr>
              <p:blipFill>
                <a:blip r:embed="rId15"/>
                <a:stretch>
                  <a:fillRect/>
                </a:stretch>
              </p:blipFill>
              <p:spPr>
                <a:xfrm>
                  <a:off x="5925636" y="5494862"/>
                  <a:ext cx="8136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잉크 14">
                <a:extLst>
                  <a:ext uri="{FF2B5EF4-FFF2-40B4-BE49-F238E27FC236}">
                    <a16:creationId xmlns:a16="http://schemas.microsoft.com/office/drawing/2014/main" id="{E2225330-5E07-6B35-CD02-01DF21F5B42F}"/>
                  </a:ext>
                </a:extLst>
              </p14:cNvPr>
              <p14:cNvContentPartPr/>
              <p14:nvPr/>
            </p14:nvContentPartPr>
            <p14:xfrm>
              <a:off x="6814836" y="5512862"/>
              <a:ext cx="79560" cy="185760"/>
            </p14:xfrm>
          </p:contentPart>
        </mc:Choice>
        <mc:Fallback xmlns="">
          <p:pic>
            <p:nvPicPr>
              <p:cNvPr id="15" name="잉크 14">
                <a:extLst>
                  <a:ext uri="{FF2B5EF4-FFF2-40B4-BE49-F238E27FC236}">
                    <a16:creationId xmlns:a16="http://schemas.microsoft.com/office/drawing/2014/main" id="{E2225330-5E07-6B35-CD02-01DF21F5B42F}"/>
                  </a:ext>
                </a:extLst>
              </p:cNvPr>
              <p:cNvPicPr/>
              <p:nvPr/>
            </p:nvPicPr>
            <p:blipFill>
              <a:blip r:embed="rId17"/>
              <a:stretch>
                <a:fillRect/>
              </a:stretch>
            </p:blipFill>
            <p:spPr>
              <a:xfrm>
                <a:off x="6810516" y="5508542"/>
                <a:ext cx="88200" cy="194400"/>
              </a:xfrm>
              <a:prstGeom prst="rect">
                <a:avLst/>
              </a:prstGeom>
            </p:spPr>
          </p:pic>
        </mc:Fallback>
      </mc:AlternateContent>
      <p:grpSp>
        <p:nvGrpSpPr>
          <p:cNvPr id="20" name="그룹 19">
            <a:extLst>
              <a:ext uri="{FF2B5EF4-FFF2-40B4-BE49-F238E27FC236}">
                <a16:creationId xmlns:a16="http://schemas.microsoft.com/office/drawing/2014/main" id="{F78CB3BF-6318-1C16-B3DA-B91CBA5E9B76}"/>
              </a:ext>
            </a:extLst>
          </p:cNvPr>
          <p:cNvGrpSpPr/>
          <p:nvPr/>
        </p:nvGrpSpPr>
        <p:grpSpPr>
          <a:xfrm>
            <a:off x="7018596" y="5495582"/>
            <a:ext cx="208080" cy="241200"/>
            <a:chOff x="7018596" y="5495582"/>
            <a:chExt cx="208080" cy="241200"/>
          </a:xfrm>
        </p:grpSpPr>
        <mc:AlternateContent xmlns:mc="http://schemas.openxmlformats.org/markup-compatibility/2006" xmlns:p14="http://schemas.microsoft.com/office/powerpoint/2010/main">
          <mc:Choice Requires="p14">
            <p:contentPart p14:bwMode="auto" r:id="rId18">
              <p14:nvContentPartPr>
                <p14:cNvPr id="18" name="잉크 17">
                  <a:extLst>
                    <a:ext uri="{FF2B5EF4-FFF2-40B4-BE49-F238E27FC236}">
                      <a16:creationId xmlns:a16="http://schemas.microsoft.com/office/drawing/2014/main" id="{D34AEF26-E7A6-6BF6-2459-58C930591061}"/>
                    </a:ext>
                  </a:extLst>
                </p14:cNvPr>
                <p14:cNvContentPartPr/>
                <p14:nvPr/>
              </p14:nvContentPartPr>
              <p14:xfrm>
                <a:off x="7018596" y="5536982"/>
                <a:ext cx="49680" cy="127440"/>
              </p14:xfrm>
            </p:contentPart>
          </mc:Choice>
          <mc:Fallback xmlns="">
            <p:pic>
              <p:nvPicPr>
                <p:cNvPr id="18" name="잉크 17">
                  <a:extLst>
                    <a:ext uri="{FF2B5EF4-FFF2-40B4-BE49-F238E27FC236}">
                      <a16:creationId xmlns:a16="http://schemas.microsoft.com/office/drawing/2014/main" id="{D34AEF26-E7A6-6BF6-2459-58C930591061}"/>
                    </a:ext>
                  </a:extLst>
                </p:cNvPr>
                <p:cNvPicPr/>
                <p:nvPr/>
              </p:nvPicPr>
              <p:blipFill>
                <a:blip r:embed="rId19"/>
                <a:stretch>
                  <a:fillRect/>
                </a:stretch>
              </p:blipFill>
              <p:spPr>
                <a:xfrm>
                  <a:off x="7014276" y="5532662"/>
                  <a:ext cx="583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잉크 18">
                  <a:extLst>
                    <a:ext uri="{FF2B5EF4-FFF2-40B4-BE49-F238E27FC236}">
                      <a16:creationId xmlns:a16="http://schemas.microsoft.com/office/drawing/2014/main" id="{F384E0BD-92A0-2CE0-DCE3-32BE6ED7951F}"/>
                    </a:ext>
                  </a:extLst>
                </p14:cNvPr>
                <p14:cNvContentPartPr/>
                <p14:nvPr/>
              </p14:nvContentPartPr>
              <p14:xfrm>
                <a:off x="7083396" y="5495582"/>
                <a:ext cx="143280" cy="241200"/>
              </p14:xfrm>
            </p:contentPart>
          </mc:Choice>
          <mc:Fallback xmlns="">
            <p:pic>
              <p:nvPicPr>
                <p:cNvPr id="19" name="잉크 18">
                  <a:extLst>
                    <a:ext uri="{FF2B5EF4-FFF2-40B4-BE49-F238E27FC236}">
                      <a16:creationId xmlns:a16="http://schemas.microsoft.com/office/drawing/2014/main" id="{F384E0BD-92A0-2CE0-DCE3-32BE6ED7951F}"/>
                    </a:ext>
                  </a:extLst>
                </p:cNvPr>
                <p:cNvPicPr/>
                <p:nvPr/>
              </p:nvPicPr>
              <p:blipFill>
                <a:blip r:embed="rId21"/>
                <a:stretch>
                  <a:fillRect/>
                </a:stretch>
              </p:blipFill>
              <p:spPr>
                <a:xfrm>
                  <a:off x="7079076" y="5491262"/>
                  <a:ext cx="15192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잉크 20">
                <a:extLst>
                  <a:ext uri="{FF2B5EF4-FFF2-40B4-BE49-F238E27FC236}">
                    <a16:creationId xmlns:a16="http://schemas.microsoft.com/office/drawing/2014/main" id="{B0D6A493-8761-6C30-88FD-2D577D604508}"/>
                  </a:ext>
                </a:extLst>
              </p14:cNvPr>
              <p14:cNvContentPartPr/>
              <p14:nvPr/>
            </p14:nvContentPartPr>
            <p14:xfrm>
              <a:off x="10553184" y="-464112"/>
              <a:ext cx="360" cy="360"/>
            </p14:xfrm>
          </p:contentPart>
        </mc:Choice>
        <mc:Fallback xmlns="">
          <p:pic>
            <p:nvPicPr>
              <p:cNvPr id="21" name="잉크 20">
                <a:extLst>
                  <a:ext uri="{FF2B5EF4-FFF2-40B4-BE49-F238E27FC236}">
                    <a16:creationId xmlns:a16="http://schemas.microsoft.com/office/drawing/2014/main" id="{B0D6A493-8761-6C30-88FD-2D577D604508}"/>
                  </a:ext>
                </a:extLst>
              </p:cNvPr>
              <p:cNvPicPr/>
              <p:nvPr/>
            </p:nvPicPr>
            <p:blipFill>
              <a:blip r:embed="rId23"/>
              <a:stretch>
                <a:fillRect/>
              </a:stretch>
            </p:blipFill>
            <p:spPr>
              <a:xfrm>
                <a:off x="10548864" y="-468432"/>
                <a:ext cx="9000" cy="9000"/>
              </a:xfrm>
              <a:prstGeom prst="rect">
                <a:avLst/>
              </a:prstGeom>
            </p:spPr>
          </p:pic>
        </mc:Fallback>
      </mc:AlternateContent>
    </p:spTree>
    <p:extLst>
      <p:ext uri="{BB962C8B-B14F-4D97-AF65-F5344CB8AC3E}">
        <p14:creationId xmlns:p14="http://schemas.microsoft.com/office/powerpoint/2010/main" val="714736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36571" y="4224528"/>
            <a:ext cx="6214437" cy="1373939"/>
          </a:xfrm>
        </p:spPr>
        <p:txBody>
          <a:bodyPr wrap="square" anchor="b">
            <a:normAutofit fontScale="90000"/>
          </a:bodyPr>
          <a:lstStyle/>
          <a:p>
            <a:r>
              <a:rPr lang="en-GB" dirty="0" err="1"/>
              <a:t>커널과</a:t>
            </a:r>
            <a:r>
              <a:rPr lang="en-GB" dirty="0"/>
              <a:t> </a:t>
            </a:r>
            <a:r>
              <a:rPr lang="en-GB" dirty="0" err="1"/>
              <a:t>뉴럴</a:t>
            </a:r>
            <a:r>
              <a:rPr lang="en-GB" dirty="0"/>
              <a:t> </a:t>
            </a:r>
            <a:r>
              <a:rPr lang="en-GB" dirty="0" err="1"/>
              <a:t>네트워크</a:t>
            </a:r>
            <a:br>
              <a:rPr lang="en-GB" dirty="0"/>
            </a:br>
            <a:r>
              <a:rPr lang="en-GB" dirty="0"/>
              <a:t>KERNELS and Neural Networks</a:t>
            </a:r>
            <a:endParaRPr lang="en-US" dirty="0"/>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ko-KR" altLang="en-US" sz="3200" dirty="0">
                <a:solidFill>
                  <a:schemeClr val="tx1"/>
                </a:solidFill>
              </a:rPr>
              <a:t>목차</a:t>
            </a:r>
            <a:endParaRPr lang="en-US" sz="3200" dirty="0">
              <a:solidFill>
                <a:schemeClr val="tx1"/>
              </a:solidFill>
            </a:endParaRP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뉴럴</a:t>
            </a:r>
            <a:r>
              <a:rPr lang="en-US" dirty="0"/>
              <a:t> </a:t>
            </a:r>
            <a:r>
              <a:rPr lang="en-US" dirty="0" err="1"/>
              <a:t>네트워</a:t>
            </a:r>
            <a:r>
              <a:rPr lang="ko-KR" altLang="en-US" dirty="0"/>
              <a:t>크</a:t>
            </a:r>
            <a:endParaRPr lang="en-US" dirty="0"/>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bg1"/>
                          </a:solidFill>
                        </a:rPr>
                        <a:t>w</a:t>
                      </a:r>
                      <a:r>
                        <a:rPr lang="en-US" sz="2800" b="0" baseline="-25000" dirty="0">
                          <a:solidFill>
                            <a:schemeClr val="bg1"/>
                          </a:solidFill>
                        </a:rPr>
                        <a:t>5</a:t>
                      </a:r>
                      <a:endParaRPr lang="en-US" sz="2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dirty="0">
                          <a:solidFill>
                            <a:schemeClr val="bg1"/>
                          </a:solidFill>
                        </a:rPr>
                        <a:t>w</a:t>
                      </a:r>
                      <a:r>
                        <a:rPr lang="en-US" sz="2800" b="0" baseline="-25000" dirty="0">
                          <a:solidFill>
                            <a:schemeClr val="bg1"/>
                          </a:solidFill>
                        </a:rPr>
                        <a:t>9</a:t>
                      </a:r>
                      <a:endParaRPr lang="en-US" sz="2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FFFF"/>
                </a:solidFill>
                <a:latin typeface="Trebuchet MS"/>
              </a:rPr>
              <a:t>커널</a:t>
            </a:r>
            <a:endParaRPr lang="en-US" b="1" dirty="0">
              <a:solidFill>
                <a:srgbClr val="FFFFFF"/>
              </a:solidFill>
              <a:latin typeface="Trebuchet MS"/>
            </a:endParaRPr>
          </a:p>
          <a:p>
            <a:pPr algn="ctr"/>
            <a:r>
              <a:rPr lang="en-US" b="1" dirty="0">
                <a:solidFill>
                  <a:srgbClr val="FFFFFF"/>
                </a:solidFill>
                <a:latin typeface="Trebuchet MS"/>
              </a:rPr>
              <a:t>(Kernel)</a:t>
            </a:r>
          </a:p>
        </p:txBody>
      </p:sp>
      <mc:AlternateContent xmlns:mc="http://schemas.openxmlformats.org/markup-compatibility/2006" xmlns:p14="http://schemas.microsoft.com/office/powerpoint/2010/main">
        <mc:Choice Requires="p14">
          <p:contentPart p14:bwMode="auto" r:id="rId3">
            <p14:nvContentPartPr>
              <p14:cNvPr id="3" name="잉크 2">
                <a:extLst>
                  <a:ext uri="{FF2B5EF4-FFF2-40B4-BE49-F238E27FC236}">
                    <a16:creationId xmlns:a16="http://schemas.microsoft.com/office/drawing/2014/main" id="{77314424-C230-00EF-70A7-78DBD6BED57C}"/>
                  </a:ext>
                </a:extLst>
              </p14:cNvPr>
              <p14:cNvContentPartPr/>
              <p14:nvPr/>
            </p14:nvContentPartPr>
            <p14:xfrm>
              <a:off x="3262464" y="4140648"/>
              <a:ext cx="360" cy="360"/>
            </p14:xfrm>
          </p:contentPart>
        </mc:Choice>
        <mc:Fallback xmlns="">
          <p:pic>
            <p:nvPicPr>
              <p:cNvPr id="3" name="잉크 2">
                <a:extLst>
                  <a:ext uri="{FF2B5EF4-FFF2-40B4-BE49-F238E27FC236}">
                    <a16:creationId xmlns:a16="http://schemas.microsoft.com/office/drawing/2014/main" id="{77314424-C230-00EF-70A7-78DBD6BED57C}"/>
                  </a:ext>
                </a:extLst>
              </p:cNvPr>
              <p:cNvPicPr/>
              <p:nvPr/>
            </p:nvPicPr>
            <p:blipFill>
              <a:blip r:embed="rId4"/>
              <a:stretch>
                <a:fillRect/>
              </a:stretch>
            </p:blipFill>
            <p:spPr>
              <a:xfrm>
                <a:off x="3258144" y="413632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잉크 3">
                <a:extLst>
                  <a:ext uri="{FF2B5EF4-FFF2-40B4-BE49-F238E27FC236}">
                    <a16:creationId xmlns:a16="http://schemas.microsoft.com/office/drawing/2014/main" id="{BEE0BA87-3269-27D8-C9F5-3ABE0A3E76F2}"/>
                  </a:ext>
                </a:extLst>
              </p14:cNvPr>
              <p14:cNvContentPartPr/>
              <p14:nvPr/>
            </p14:nvContentPartPr>
            <p14:xfrm>
              <a:off x="3214224" y="3715128"/>
              <a:ext cx="360" cy="360"/>
            </p14:xfrm>
          </p:contentPart>
        </mc:Choice>
        <mc:Fallback xmlns="">
          <p:pic>
            <p:nvPicPr>
              <p:cNvPr id="4" name="잉크 3">
                <a:extLst>
                  <a:ext uri="{FF2B5EF4-FFF2-40B4-BE49-F238E27FC236}">
                    <a16:creationId xmlns:a16="http://schemas.microsoft.com/office/drawing/2014/main" id="{BEE0BA87-3269-27D8-C9F5-3ABE0A3E76F2}"/>
                  </a:ext>
                </a:extLst>
              </p:cNvPr>
              <p:cNvPicPr/>
              <p:nvPr/>
            </p:nvPicPr>
            <p:blipFill>
              <a:blip r:embed="rId4"/>
              <a:stretch>
                <a:fillRect/>
              </a:stretch>
            </p:blipFill>
            <p:spPr>
              <a:xfrm>
                <a:off x="3209904" y="371080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잉크 4">
                <a:extLst>
                  <a:ext uri="{FF2B5EF4-FFF2-40B4-BE49-F238E27FC236}">
                    <a16:creationId xmlns:a16="http://schemas.microsoft.com/office/drawing/2014/main" id="{3EC316EA-6B72-0B98-53A4-55913F4F6C1E}"/>
                  </a:ext>
                </a:extLst>
              </p14:cNvPr>
              <p14:cNvContentPartPr/>
              <p14:nvPr/>
            </p14:nvContentPartPr>
            <p14:xfrm>
              <a:off x="3726864" y="3033288"/>
              <a:ext cx="360" cy="360"/>
            </p14:xfrm>
          </p:contentPart>
        </mc:Choice>
        <mc:Fallback xmlns="">
          <p:pic>
            <p:nvPicPr>
              <p:cNvPr id="5" name="잉크 4">
                <a:extLst>
                  <a:ext uri="{FF2B5EF4-FFF2-40B4-BE49-F238E27FC236}">
                    <a16:creationId xmlns:a16="http://schemas.microsoft.com/office/drawing/2014/main" id="{3EC316EA-6B72-0B98-53A4-55913F4F6C1E}"/>
                  </a:ext>
                </a:extLst>
              </p:cNvPr>
              <p:cNvPicPr/>
              <p:nvPr/>
            </p:nvPicPr>
            <p:blipFill>
              <a:blip r:embed="rId4"/>
              <a:stretch>
                <a:fillRect/>
              </a:stretch>
            </p:blipFill>
            <p:spPr>
              <a:xfrm>
                <a:off x="3722544" y="302896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잉크 5">
                <a:extLst>
                  <a:ext uri="{FF2B5EF4-FFF2-40B4-BE49-F238E27FC236}">
                    <a16:creationId xmlns:a16="http://schemas.microsoft.com/office/drawing/2014/main" id="{5BBD4341-FFFC-7F2D-6346-502A1FB398F0}"/>
                  </a:ext>
                </a:extLst>
              </p14:cNvPr>
              <p14:cNvContentPartPr/>
              <p14:nvPr/>
            </p14:nvContentPartPr>
            <p14:xfrm>
              <a:off x="4132944" y="2530368"/>
              <a:ext cx="360" cy="360"/>
            </p14:xfrm>
          </p:contentPart>
        </mc:Choice>
        <mc:Fallback xmlns="">
          <p:pic>
            <p:nvPicPr>
              <p:cNvPr id="6" name="잉크 5">
                <a:extLst>
                  <a:ext uri="{FF2B5EF4-FFF2-40B4-BE49-F238E27FC236}">
                    <a16:creationId xmlns:a16="http://schemas.microsoft.com/office/drawing/2014/main" id="{5BBD4341-FFFC-7F2D-6346-502A1FB398F0}"/>
                  </a:ext>
                </a:extLst>
              </p:cNvPr>
              <p:cNvPicPr/>
              <p:nvPr/>
            </p:nvPicPr>
            <p:blipFill>
              <a:blip r:embed="rId4"/>
              <a:stretch>
                <a:fillRect/>
              </a:stretch>
            </p:blipFill>
            <p:spPr>
              <a:xfrm>
                <a:off x="4128624" y="252604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잉크 6">
                <a:extLst>
                  <a:ext uri="{FF2B5EF4-FFF2-40B4-BE49-F238E27FC236}">
                    <a16:creationId xmlns:a16="http://schemas.microsoft.com/office/drawing/2014/main" id="{6B068B7B-8E1F-689B-E747-1751EAA5E1CF}"/>
                  </a:ext>
                </a:extLst>
              </p14:cNvPr>
              <p14:cNvContentPartPr/>
              <p14:nvPr/>
            </p14:nvContentPartPr>
            <p14:xfrm>
              <a:off x="5302224" y="3423528"/>
              <a:ext cx="360" cy="360"/>
            </p14:xfrm>
          </p:contentPart>
        </mc:Choice>
        <mc:Fallback xmlns="">
          <p:pic>
            <p:nvPicPr>
              <p:cNvPr id="7" name="잉크 6">
                <a:extLst>
                  <a:ext uri="{FF2B5EF4-FFF2-40B4-BE49-F238E27FC236}">
                    <a16:creationId xmlns:a16="http://schemas.microsoft.com/office/drawing/2014/main" id="{6B068B7B-8E1F-689B-E747-1751EAA5E1CF}"/>
                  </a:ext>
                </a:extLst>
              </p:cNvPr>
              <p:cNvPicPr/>
              <p:nvPr/>
            </p:nvPicPr>
            <p:blipFill>
              <a:blip r:embed="rId4"/>
              <a:stretch>
                <a:fillRect/>
              </a:stretch>
            </p:blipFill>
            <p:spPr>
              <a:xfrm>
                <a:off x="5297904" y="341920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잉크 7">
                <a:extLst>
                  <a:ext uri="{FF2B5EF4-FFF2-40B4-BE49-F238E27FC236}">
                    <a16:creationId xmlns:a16="http://schemas.microsoft.com/office/drawing/2014/main" id="{4BC675A3-EF45-B801-445C-52D5673DC6AE}"/>
                  </a:ext>
                </a:extLst>
              </p14:cNvPr>
              <p14:cNvContentPartPr/>
              <p14:nvPr/>
            </p14:nvContentPartPr>
            <p14:xfrm>
              <a:off x="5733504" y="3514968"/>
              <a:ext cx="360" cy="360"/>
            </p14:xfrm>
          </p:contentPart>
        </mc:Choice>
        <mc:Fallback xmlns="">
          <p:pic>
            <p:nvPicPr>
              <p:cNvPr id="8" name="잉크 7">
                <a:extLst>
                  <a:ext uri="{FF2B5EF4-FFF2-40B4-BE49-F238E27FC236}">
                    <a16:creationId xmlns:a16="http://schemas.microsoft.com/office/drawing/2014/main" id="{4BC675A3-EF45-B801-445C-52D5673DC6AE}"/>
                  </a:ext>
                </a:extLst>
              </p:cNvPr>
              <p:cNvPicPr/>
              <p:nvPr/>
            </p:nvPicPr>
            <p:blipFill>
              <a:blip r:embed="rId4"/>
              <a:stretch>
                <a:fillRect/>
              </a:stretch>
            </p:blipFill>
            <p:spPr>
              <a:xfrm>
                <a:off x="5729184" y="351064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잉크 10">
                <a:extLst>
                  <a:ext uri="{FF2B5EF4-FFF2-40B4-BE49-F238E27FC236}">
                    <a16:creationId xmlns:a16="http://schemas.microsoft.com/office/drawing/2014/main" id="{FB157E97-D4BA-CCE2-8637-3C999AB8A849}"/>
                  </a:ext>
                </a:extLst>
              </p14:cNvPr>
              <p14:cNvContentPartPr/>
              <p14:nvPr/>
            </p14:nvContentPartPr>
            <p14:xfrm>
              <a:off x="1262664" y="1353528"/>
              <a:ext cx="360" cy="360"/>
            </p14:xfrm>
          </p:contentPart>
        </mc:Choice>
        <mc:Fallback xmlns="">
          <p:pic>
            <p:nvPicPr>
              <p:cNvPr id="11" name="잉크 10">
                <a:extLst>
                  <a:ext uri="{FF2B5EF4-FFF2-40B4-BE49-F238E27FC236}">
                    <a16:creationId xmlns:a16="http://schemas.microsoft.com/office/drawing/2014/main" id="{FB157E97-D4BA-CCE2-8637-3C999AB8A849}"/>
                  </a:ext>
                </a:extLst>
              </p:cNvPr>
              <p:cNvPicPr/>
              <p:nvPr/>
            </p:nvPicPr>
            <p:blipFill>
              <a:blip r:embed="rId4"/>
              <a:stretch>
                <a:fillRect/>
              </a:stretch>
            </p:blipFill>
            <p:spPr>
              <a:xfrm>
                <a:off x="1258344" y="1349208"/>
                <a:ext cx="9000" cy="9000"/>
              </a:xfrm>
              <a:prstGeom prst="rect">
                <a:avLst/>
              </a:prstGeom>
            </p:spPr>
          </p:pic>
        </mc:Fallback>
      </mc:AlternateContent>
      <p:sp>
        <p:nvSpPr>
          <p:cNvPr id="12" name="TextBox 11">
            <a:extLst>
              <a:ext uri="{FF2B5EF4-FFF2-40B4-BE49-F238E27FC236}">
                <a16:creationId xmlns:a16="http://schemas.microsoft.com/office/drawing/2014/main" id="{7EA409CD-CD94-478D-A0FC-06320F4BD8CE}"/>
              </a:ext>
            </a:extLst>
          </p:cNvPr>
          <p:cNvSpPr txBox="1"/>
          <p:nvPr/>
        </p:nvSpPr>
        <p:spPr>
          <a:xfrm>
            <a:off x="4305899" y="2718688"/>
            <a:ext cx="1847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kumimoji="1" lang="ko-Kore-KR" altLang="en-US" dirty="0">
              <a:solidFill>
                <a:schemeClr val="bg1"/>
              </a:solidFill>
            </a:endParaRP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뉴럴</a:t>
            </a:r>
            <a:r>
              <a:rPr lang="en-US" dirty="0"/>
              <a:t> </a:t>
            </a:r>
            <a:r>
              <a:rPr lang="en-US" dirty="0" err="1"/>
              <a:t>네트워크</a:t>
            </a:r>
            <a:endParaRPr lang="en-US" dirty="0"/>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FFFF"/>
                </a:solidFill>
                <a:latin typeface="Trebuchet MS"/>
              </a:rPr>
              <a:t>커널</a:t>
            </a:r>
            <a:endParaRPr lang="en-US" b="1" dirty="0">
              <a:solidFill>
                <a:srgbClr val="FFFFFF"/>
              </a:solidFill>
              <a:latin typeface="Trebuchet MS"/>
            </a:endParaRPr>
          </a:p>
          <a:p>
            <a:pPr algn="ctr"/>
            <a:r>
              <a:rPr lang="en-US" b="1" dirty="0">
                <a:solidFill>
                  <a:srgbClr val="FFFFFF"/>
                </a:solidFill>
                <a:latin typeface="Trebuchet M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dirty="0">
                  <a:solidFill>
                    <a:schemeClr val="bg1"/>
                  </a:solidFill>
                </a:rPr>
                <a:t>x</a:t>
              </a:r>
              <a:r>
                <a:rPr lang="en-US" sz="2800" baseline="-25000" dirty="0">
                  <a:solidFill>
                    <a:schemeClr val="bg1"/>
                  </a:solidFill>
                </a:rPr>
                <a:t>2</a:t>
              </a:r>
              <a:endParaRPr lang="en-US" sz="2800" dirty="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Trebuchet MS"/>
                <a:ea typeface="+mn-ea"/>
                <a:cs typeface="+mn-cs"/>
              </a:rPr>
              <a:t>뉴런</a:t>
            </a:r>
            <a:endParaRPr kumimoji="0" lang="en-US" sz="1800" b="1" i="0" u="none" strike="noStrike" kern="1200" cap="none" spc="0" normalizeH="0" baseline="0" noProof="0" dirty="0">
              <a:ln>
                <a:noFill/>
              </a:ln>
              <a:solidFill>
                <a:srgbClr val="FFFFFF"/>
              </a:solidFill>
              <a:effectLst/>
              <a:uLnTx/>
              <a:uFillTx/>
              <a:latin typeface="Trebuchet MS"/>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lang="en-US" b="1" dirty="0">
                <a:solidFill>
                  <a:srgbClr val="FFFFFF"/>
                </a:solidFill>
                <a:latin typeface="Trebuchet MS"/>
              </a:rPr>
              <a:t>(Neuron)</a:t>
            </a:r>
            <a:endParaRPr kumimoji="0" lang="en-US" sz="1800" b="1" i="0" u="none" strike="noStrike" kern="1200" cap="none" spc="0" normalizeH="0" baseline="0" noProof="0" dirty="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4D2D48BB-7AA6-462B-840B-F13960F0764B}"/>
              </a:ext>
            </a:extLst>
          </p:cNvPr>
          <p:cNvSpPr txBox="1"/>
          <p:nvPr/>
        </p:nvSpPr>
        <p:spPr>
          <a:xfrm>
            <a:off x="516750" y="5434699"/>
            <a:ext cx="9418669" cy="122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ko-KR" sz="1600" dirty="0">
                <a:solidFill>
                  <a:schemeClr val="bg1"/>
                </a:solidFill>
              </a:rPr>
              <a:t>CNN</a:t>
            </a:r>
            <a:r>
              <a:rPr lang="ko-KR" altLang="en-US" sz="1600" dirty="0">
                <a:solidFill>
                  <a:schemeClr val="bg1"/>
                </a:solidFill>
              </a:rPr>
              <a:t> </a:t>
            </a:r>
            <a:r>
              <a:rPr lang="en-US" altLang="ko-KR" sz="1600" dirty="0">
                <a:solidFill>
                  <a:schemeClr val="bg1"/>
                </a:solidFill>
              </a:rPr>
              <a:t>backpropagation</a:t>
            </a:r>
            <a:r>
              <a:rPr lang="ko-KR" altLang="en-US" sz="1600" dirty="0">
                <a:solidFill>
                  <a:schemeClr val="bg1"/>
                </a:solidFill>
              </a:rPr>
              <a:t> </a:t>
            </a:r>
            <a:r>
              <a:rPr lang="en-US" altLang="ko-KR" sz="1600" dirty="0">
                <a:solidFill>
                  <a:schemeClr val="bg1"/>
                </a:solidFill>
              </a:rPr>
              <a:t>:</a:t>
            </a:r>
            <a:r>
              <a:rPr lang="ko-KR" altLang="en-US" sz="1600" dirty="0">
                <a:solidFill>
                  <a:schemeClr val="bg1"/>
                </a:solidFill>
              </a:rPr>
              <a:t> </a:t>
            </a:r>
            <a:endParaRPr lang="en-US" altLang="ko-KR" sz="1600" dirty="0">
              <a:solidFill>
                <a:schemeClr val="bg1"/>
              </a:solidFill>
            </a:endParaRPr>
          </a:p>
          <a:p>
            <a:pPr>
              <a:lnSpc>
                <a:spcPct val="90000"/>
              </a:lnSpc>
            </a:pPr>
            <a:r>
              <a:rPr lang="en-US" altLang="ko-KR" sz="1600" dirty="0">
                <a:solidFill>
                  <a:schemeClr val="bg1"/>
                </a:solidFill>
                <a:hlinkClick r:id="rId3"/>
              </a:rPr>
              <a:t>https://www.jefkine.com/general/2016/09/05/backpropagation-in-convolutional-neural-networks/</a:t>
            </a:r>
            <a:endParaRPr lang="en-US" altLang="ko-KR" sz="1600" dirty="0">
              <a:solidFill>
                <a:schemeClr val="bg1"/>
              </a:solidFill>
            </a:endParaRPr>
          </a:p>
          <a:p>
            <a:pPr>
              <a:lnSpc>
                <a:spcPct val="90000"/>
              </a:lnSpc>
            </a:pPr>
            <a:endParaRPr lang="en-US" altLang="ko-KR" sz="1600" dirty="0">
              <a:solidFill>
                <a:schemeClr val="bg1"/>
              </a:solidFill>
            </a:endParaRPr>
          </a:p>
          <a:p>
            <a:pPr>
              <a:lnSpc>
                <a:spcPct val="90000"/>
              </a:lnSpc>
            </a:pPr>
            <a:endParaRPr lang="en-US" altLang="ko-KR" sz="1600" dirty="0">
              <a:solidFill>
                <a:schemeClr val="bg1"/>
              </a:solidFill>
            </a:endParaRPr>
          </a:p>
          <a:p>
            <a:pPr algn="ctr">
              <a:lnSpc>
                <a:spcPct val="90000"/>
              </a:lnSpc>
            </a:pPr>
            <a:endParaRPr lang="ko-KR" altLang="en-US" dirty="0">
              <a:solidFill>
                <a:schemeClr val="bg1"/>
              </a:solidFill>
            </a:endParaRPr>
          </a:p>
        </p:txBody>
      </p:sp>
      <p:sp>
        <p:nvSpPr>
          <p:cNvPr id="26" name="TextBox 25">
            <a:extLst>
              <a:ext uri="{FF2B5EF4-FFF2-40B4-BE49-F238E27FC236}">
                <a16:creationId xmlns:a16="http://schemas.microsoft.com/office/drawing/2014/main" id="{E9E48CA3-17EE-2384-9D5D-56763FF7018F}"/>
              </a:ext>
            </a:extLst>
          </p:cNvPr>
          <p:cNvSpPr txBox="1"/>
          <p:nvPr/>
        </p:nvSpPr>
        <p:spPr>
          <a:xfrm>
            <a:off x="3729827" y="6614032"/>
            <a:ext cx="1847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kumimoji="1" lang="ko-Kore-KR" altLang="en-US" dirty="0">
              <a:solidFill>
                <a:schemeClr val="bg1"/>
              </a:solidFill>
            </a:endParaRP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뉴럴</a:t>
            </a:r>
            <a:r>
              <a:rPr lang="en-US" dirty="0"/>
              <a:t> </a:t>
            </a:r>
            <a:r>
              <a:rPr lang="en-US" dirty="0" err="1"/>
              <a:t>네트워크</a:t>
            </a:r>
            <a:endParaRPr lang="en-US" dirty="0"/>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(28, 28,1)</a:t>
            </a:r>
          </a:p>
          <a:p>
            <a:pPr algn="ctr">
              <a:lnSpc>
                <a:spcPct val="90000"/>
              </a:lnSpc>
            </a:pPr>
            <a:r>
              <a:rPr lang="en-US" sz="1400" dirty="0">
                <a:solidFill>
                  <a:schemeClr val="bg1"/>
                </a:solidFill>
              </a:rPr>
              <a:t>이미지 입력</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(3, 3, 1, 2)</a:t>
            </a:r>
          </a:p>
          <a:p>
            <a:pPr algn="ctr">
              <a:lnSpc>
                <a:spcPct val="90000"/>
              </a:lnSpc>
            </a:pPr>
            <a:r>
              <a:rPr lang="en-US" sz="1400" dirty="0">
                <a:solidFill>
                  <a:schemeClr val="bg1"/>
                </a:solidFill>
              </a:rPr>
              <a:t>커널</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(28, 28, 2)</a:t>
            </a:r>
          </a:p>
          <a:p>
            <a:pPr algn="ctr">
              <a:lnSpc>
                <a:spcPct val="90000"/>
              </a:lnSpc>
            </a:pPr>
            <a:r>
              <a:rPr lang="en-US" sz="1400" dirty="0">
                <a:solidFill>
                  <a:schemeClr val="bg1"/>
                </a:solidFill>
              </a:rPr>
              <a:t>스택된 이미지</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(3, 3, 2, 2)</a:t>
            </a:r>
          </a:p>
          <a:p>
            <a:pPr algn="ctr">
              <a:lnSpc>
                <a:spcPct val="90000"/>
              </a:lnSpc>
            </a:pPr>
            <a:r>
              <a:rPr lang="en-US" sz="1400" dirty="0">
                <a:solidFill>
                  <a:schemeClr val="bg1"/>
                </a:solidFill>
              </a:rPr>
              <a:t>커널</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(28, 28, 2)</a:t>
            </a:r>
          </a:p>
          <a:p>
            <a:pPr algn="ctr">
              <a:lnSpc>
                <a:spcPct val="90000"/>
              </a:lnSpc>
            </a:pPr>
            <a:r>
              <a:rPr lang="en-US" sz="1400" dirty="0">
                <a:solidFill>
                  <a:schemeClr val="bg1"/>
                </a:solidFill>
              </a:rPr>
              <a:t>스택된 이미지</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평탄화된 이미지</a:t>
            </a:r>
          </a:p>
          <a:p>
            <a:pPr algn="ctr">
              <a:lnSpc>
                <a:spcPct val="90000"/>
              </a:lnSpc>
            </a:pPr>
            <a:r>
              <a:rPr lang="en-US" sz="1400">
                <a:solidFill>
                  <a:schemeClr val="bg1"/>
                </a:solidFill>
              </a:rPr>
              <a:t>벡터</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(10)</a:t>
            </a:r>
          </a:p>
          <a:p>
            <a:pPr algn="ctr">
              <a:lnSpc>
                <a:spcPct val="90000"/>
              </a:lnSpc>
            </a:pPr>
            <a:r>
              <a:rPr lang="en-US" sz="1400">
                <a:solidFill>
                  <a:schemeClr val="bg1"/>
                </a:solidFill>
              </a:rPr>
              <a:t>출력 예측</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밀집</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밀집</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721D6B-3122-C59F-685A-AD8D35A0433C}"/>
              </a:ext>
            </a:extLst>
          </p:cNvPr>
          <p:cNvSpPr txBox="1"/>
          <p:nvPr/>
        </p:nvSpPr>
        <p:spPr>
          <a:xfrm>
            <a:off x="94156" y="5571212"/>
            <a:ext cx="10053458" cy="7848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ko-KR" sz="1600" dirty="0" err="1">
                <a:solidFill>
                  <a:schemeClr val="bg1"/>
                </a:solidFill>
              </a:rPr>
              <a:t>Kenrel</a:t>
            </a:r>
            <a:r>
              <a:rPr lang="en-US" altLang="ko-KR" sz="1600" dirty="0">
                <a:solidFill>
                  <a:schemeClr val="bg1"/>
                </a:solidFill>
              </a:rPr>
              <a:t> </a:t>
            </a:r>
            <a:r>
              <a:rPr lang="ko-KR" altLang="en-US" sz="1600" dirty="0">
                <a:solidFill>
                  <a:schemeClr val="bg1"/>
                </a:solidFill>
              </a:rPr>
              <a:t>시각화 </a:t>
            </a:r>
            <a:r>
              <a:rPr lang="en-US" altLang="ko-KR" sz="1600" dirty="0">
                <a:solidFill>
                  <a:schemeClr val="bg1"/>
                </a:solidFill>
              </a:rPr>
              <a:t>:</a:t>
            </a:r>
          </a:p>
          <a:p>
            <a:pPr>
              <a:lnSpc>
                <a:spcPct val="90000"/>
              </a:lnSpc>
            </a:pPr>
            <a:r>
              <a:rPr lang="en-US" altLang="ko-KR" sz="1600" dirty="0">
                <a:solidFill>
                  <a:schemeClr val="bg1"/>
                </a:solidFill>
                <a:hlinkClick r:id="rId7"/>
              </a:rPr>
              <a:t>https://stackoverflow.com/questions/43305891/how-to-correctly-get-layer-weights-from-conv2d-in-keras</a:t>
            </a:r>
            <a:endParaRPr lang="en-US" altLang="ko-KR" sz="1600" dirty="0">
              <a:solidFill>
                <a:schemeClr val="bg1"/>
              </a:solidFill>
            </a:endParaRPr>
          </a:p>
          <a:p>
            <a:pPr algn="ctr">
              <a:lnSpc>
                <a:spcPct val="90000"/>
              </a:lnSpc>
            </a:pPr>
            <a:endParaRPr lang="ko-KR" altLang="en-US" dirty="0">
              <a:solidFill>
                <a:schemeClr val="bg1"/>
              </a:solidFill>
            </a:endParaRPr>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43503" y="216451"/>
            <a:ext cx="9976104" cy="590931"/>
          </a:xfrm>
        </p:spPr>
        <p:txBody>
          <a:bodyPr/>
          <a:lstStyle/>
          <a:p>
            <a:r>
              <a:rPr lang="en-US" dirty="0" err="1"/>
              <a:t>엣지</a:t>
            </a:r>
            <a:r>
              <a:rPr lang="en-US" dirty="0"/>
              <a:t>(EDGE) </a:t>
            </a:r>
            <a:r>
              <a:rPr lang="en-US" dirty="0" err="1"/>
              <a:t>찾기</a:t>
            </a:r>
            <a:endParaRPr lang="en-US" dirty="0"/>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169919" y="1847627"/>
            <a:ext cx="2723267" cy="2554726"/>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793673" y="1847627"/>
            <a:ext cx="2723267" cy="2554726"/>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546166" y="1847627"/>
            <a:ext cx="2723267" cy="2554726"/>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169921" y="1107477"/>
            <a:ext cx="2723267" cy="41665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이미지 원본</a:t>
            </a:r>
          </a:p>
        </p:txBody>
      </p:sp>
      <p:sp>
        <p:nvSpPr>
          <p:cNvPr id="18" name="Rectangle 17">
            <a:extLst>
              <a:ext uri="{FF2B5EF4-FFF2-40B4-BE49-F238E27FC236}">
                <a16:creationId xmlns:a16="http://schemas.microsoft.com/office/drawing/2014/main" id="{2C16C15D-DFFD-4D92-B5F2-7EA55A72ECDF}"/>
              </a:ext>
            </a:extLst>
          </p:cNvPr>
          <p:cNvSpPr/>
          <p:nvPr/>
        </p:nvSpPr>
        <p:spPr>
          <a:xfrm>
            <a:off x="793674" y="1107477"/>
            <a:ext cx="2723267" cy="41665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수직 엣지</a:t>
            </a:r>
          </a:p>
        </p:txBody>
      </p:sp>
      <p:sp>
        <p:nvSpPr>
          <p:cNvPr id="20" name="Rectangle 19">
            <a:extLst>
              <a:ext uri="{FF2B5EF4-FFF2-40B4-BE49-F238E27FC236}">
                <a16:creationId xmlns:a16="http://schemas.microsoft.com/office/drawing/2014/main" id="{8E81F19F-FD95-4D6C-B228-454C93557D41}"/>
              </a:ext>
            </a:extLst>
          </p:cNvPr>
          <p:cNvSpPr/>
          <p:nvPr/>
        </p:nvSpPr>
        <p:spPr>
          <a:xfrm>
            <a:off x="7546167" y="1107477"/>
            <a:ext cx="2723267" cy="41665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수평 엣지</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22061380"/>
              </p:ext>
            </p:extLst>
          </p:nvPr>
        </p:nvGraphicFramePr>
        <p:xfrm>
          <a:off x="1372163" y="4516083"/>
          <a:ext cx="1571634" cy="1097280"/>
        </p:xfrm>
        <a:graphic>
          <a:graphicData uri="http://schemas.openxmlformats.org/drawingml/2006/table">
            <a:tbl>
              <a:tblPr firstRow="1" bandRow="1">
                <a:tableStyleId>{5C22544A-7EE6-4342-B048-85BDC9FD1C3A}</a:tableStyleId>
              </a:tblPr>
              <a:tblGrid>
                <a:gridCol w="523878">
                  <a:extLst>
                    <a:ext uri="{9D8B030D-6E8A-4147-A177-3AD203B41FA5}">
                      <a16:colId xmlns:a16="http://schemas.microsoft.com/office/drawing/2014/main" val="3363110549"/>
                    </a:ext>
                  </a:extLst>
                </a:gridCol>
                <a:gridCol w="523878">
                  <a:extLst>
                    <a:ext uri="{9D8B030D-6E8A-4147-A177-3AD203B41FA5}">
                      <a16:colId xmlns:a16="http://schemas.microsoft.com/office/drawing/2014/main" val="2773334811"/>
                    </a:ext>
                  </a:extLst>
                </a:gridCol>
                <a:gridCol w="523878">
                  <a:extLst>
                    <a:ext uri="{9D8B030D-6E8A-4147-A177-3AD203B41FA5}">
                      <a16:colId xmlns:a16="http://schemas.microsoft.com/office/drawing/2014/main" val="3954811565"/>
                    </a:ext>
                  </a:extLst>
                </a:gridCol>
              </a:tblGrid>
              <a:tr h="227405">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4623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4623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3934030374"/>
              </p:ext>
            </p:extLst>
          </p:nvPr>
        </p:nvGraphicFramePr>
        <p:xfrm>
          <a:off x="4733786" y="4503813"/>
          <a:ext cx="1571634" cy="1097280"/>
        </p:xfrm>
        <a:graphic>
          <a:graphicData uri="http://schemas.openxmlformats.org/drawingml/2006/table">
            <a:tbl>
              <a:tblPr firstRow="1" bandRow="1">
                <a:tableStyleId>{5C22544A-7EE6-4342-B048-85BDC9FD1C3A}</a:tableStyleId>
              </a:tblPr>
              <a:tblGrid>
                <a:gridCol w="523878">
                  <a:extLst>
                    <a:ext uri="{9D8B030D-6E8A-4147-A177-3AD203B41FA5}">
                      <a16:colId xmlns:a16="http://schemas.microsoft.com/office/drawing/2014/main" val="3363110549"/>
                    </a:ext>
                  </a:extLst>
                </a:gridCol>
                <a:gridCol w="523878">
                  <a:extLst>
                    <a:ext uri="{9D8B030D-6E8A-4147-A177-3AD203B41FA5}">
                      <a16:colId xmlns:a16="http://schemas.microsoft.com/office/drawing/2014/main" val="2773334811"/>
                    </a:ext>
                  </a:extLst>
                </a:gridCol>
                <a:gridCol w="523878">
                  <a:extLst>
                    <a:ext uri="{9D8B030D-6E8A-4147-A177-3AD203B41FA5}">
                      <a16:colId xmlns:a16="http://schemas.microsoft.com/office/drawing/2014/main" val="3954811565"/>
                    </a:ext>
                  </a:extLst>
                </a:gridCol>
              </a:tblGrid>
              <a:tr h="227405">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4623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4623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2894316932"/>
              </p:ext>
            </p:extLst>
          </p:nvPr>
        </p:nvGraphicFramePr>
        <p:xfrm>
          <a:off x="8095409" y="4503813"/>
          <a:ext cx="1571634" cy="1097280"/>
        </p:xfrm>
        <a:graphic>
          <a:graphicData uri="http://schemas.openxmlformats.org/drawingml/2006/table">
            <a:tbl>
              <a:tblPr firstRow="1" bandRow="1">
                <a:tableStyleId>{5C22544A-7EE6-4342-B048-85BDC9FD1C3A}</a:tableStyleId>
              </a:tblPr>
              <a:tblGrid>
                <a:gridCol w="523878">
                  <a:extLst>
                    <a:ext uri="{9D8B030D-6E8A-4147-A177-3AD203B41FA5}">
                      <a16:colId xmlns:a16="http://schemas.microsoft.com/office/drawing/2014/main" val="3363110549"/>
                    </a:ext>
                  </a:extLst>
                </a:gridCol>
                <a:gridCol w="523878">
                  <a:extLst>
                    <a:ext uri="{9D8B030D-6E8A-4147-A177-3AD203B41FA5}">
                      <a16:colId xmlns:a16="http://schemas.microsoft.com/office/drawing/2014/main" val="2773334811"/>
                    </a:ext>
                  </a:extLst>
                </a:gridCol>
                <a:gridCol w="523878">
                  <a:extLst>
                    <a:ext uri="{9D8B030D-6E8A-4147-A177-3AD203B41FA5}">
                      <a16:colId xmlns:a16="http://schemas.microsoft.com/office/drawing/2014/main" val="3954811565"/>
                    </a:ext>
                  </a:extLst>
                </a:gridCol>
              </a:tblGrid>
              <a:tr h="227405">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4623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4623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3" name="TextBox 2">
            <a:extLst>
              <a:ext uri="{FF2B5EF4-FFF2-40B4-BE49-F238E27FC236}">
                <a16:creationId xmlns:a16="http://schemas.microsoft.com/office/drawing/2014/main" id="{7D3DC349-EEF2-BCCA-6A46-CBC8C0714ED6}"/>
              </a:ext>
            </a:extLst>
          </p:cNvPr>
          <p:cNvSpPr txBox="1"/>
          <p:nvPr/>
        </p:nvSpPr>
        <p:spPr>
          <a:xfrm>
            <a:off x="543503" y="5702553"/>
            <a:ext cx="9267281" cy="7848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ko-KR" sz="1600" dirty="0">
                <a:solidFill>
                  <a:schemeClr val="bg1"/>
                </a:solidFill>
              </a:rPr>
              <a:t>Image Kernel : </a:t>
            </a:r>
            <a:r>
              <a:rPr lang="en-US" altLang="ko-KR" sz="1600" dirty="0">
                <a:hlinkClick r:id="rId6"/>
              </a:rPr>
              <a:t>https://setosa.io/ev/image-kernels/</a:t>
            </a:r>
            <a:endParaRPr lang="en-US" altLang="ko-KR" sz="1600" dirty="0">
              <a:solidFill>
                <a:schemeClr val="bg1"/>
              </a:solidFill>
            </a:endParaRPr>
          </a:p>
          <a:p>
            <a:pPr>
              <a:lnSpc>
                <a:spcPct val="90000"/>
              </a:lnSpc>
            </a:pPr>
            <a:r>
              <a:rPr lang="en-US" altLang="ko-KR" sz="1600" dirty="0">
                <a:solidFill>
                  <a:schemeClr val="bg1"/>
                </a:solidFill>
              </a:rPr>
              <a:t>Stanford</a:t>
            </a:r>
            <a:r>
              <a:rPr lang="ko-KR" altLang="en-US" sz="1600" dirty="0">
                <a:solidFill>
                  <a:schemeClr val="bg1"/>
                </a:solidFill>
              </a:rPr>
              <a:t> </a:t>
            </a:r>
            <a:r>
              <a:rPr lang="en-US" altLang="ko-KR" sz="1600" dirty="0">
                <a:solidFill>
                  <a:schemeClr val="bg1"/>
                </a:solidFill>
              </a:rPr>
              <a:t>cs</a:t>
            </a:r>
            <a:r>
              <a:rPr lang="ko-KR" altLang="en-US" sz="1600" dirty="0">
                <a:solidFill>
                  <a:schemeClr val="bg1"/>
                </a:solidFill>
              </a:rPr>
              <a:t> 데모 사이트 </a:t>
            </a:r>
            <a:r>
              <a:rPr lang="en-US" altLang="ko-KR" sz="1600" dirty="0">
                <a:solidFill>
                  <a:schemeClr val="bg1"/>
                </a:solidFill>
              </a:rPr>
              <a:t>: </a:t>
            </a:r>
            <a:r>
              <a:rPr lang="en-US" altLang="ko-KR" sz="1600" dirty="0">
                <a:solidFill>
                  <a:schemeClr val="bg1"/>
                </a:solidFill>
                <a:hlinkClick r:id="rId7"/>
              </a:rPr>
              <a:t>https://cs.stanford.edu/people/karpathy/convnetjs/demo/cifar10.html</a:t>
            </a:r>
            <a:endParaRPr lang="en-US" altLang="ko-KR" sz="1600" dirty="0">
              <a:solidFill>
                <a:schemeClr val="bg1"/>
              </a:solidFill>
            </a:endParaRPr>
          </a:p>
          <a:p>
            <a:pPr algn="ctr">
              <a:lnSpc>
                <a:spcPct val="90000"/>
              </a:lnSpc>
            </a:pPr>
            <a:endParaRPr lang="ko-KR" altLang="en-US" dirty="0">
              <a:solidFill>
                <a:schemeClr val="bg1"/>
              </a:solidFill>
            </a:endParaRPr>
          </a:p>
        </p:txBody>
      </p:sp>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320360"/>
            <a:ext cx="9976104" cy="590931"/>
          </a:xfrm>
        </p:spPr>
        <p:txBody>
          <a:bodyPr/>
          <a:lstStyle/>
          <a:p>
            <a:r>
              <a:rPr lang="ko-KR" altLang="en-US" dirty="0" err="1"/>
              <a:t>합성곱</a:t>
            </a:r>
            <a:r>
              <a:rPr lang="ko-KR" altLang="en-US" dirty="0"/>
              <a:t> 연산</a:t>
            </a:r>
            <a:r>
              <a:rPr lang="en-US" altLang="ko-KR" dirty="0"/>
              <a:t>(convolution operation)</a:t>
            </a:r>
            <a:endParaRPr lang="en-US" dirty="0"/>
          </a:p>
        </p:txBody>
      </p:sp>
      <p:sp>
        <p:nvSpPr>
          <p:cNvPr id="3" name="TextBox 2">
            <a:extLst>
              <a:ext uri="{FF2B5EF4-FFF2-40B4-BE49-F238E27FC236}">
                <a16:creationId xmlns:a16="http://schemas.microsoft.com/office/drawing/2014/main" id="{7D3DC349-EEF2-BCCA-6A46-CBC8C0714ED6}"/>
              </a:ext>
            </a:extLst>
          </p:cNvPr>
          <p:cNvSpPr txBox="1"/>
          <p:nvPr/>
        </p:nvSpPr>
        <p:spPr>
          <a:xfrm>
            <a:off x="634943" y="1124686"/>
            <a:ext cx="883447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285750" indent="-285750">
              <a:lnSpc>
                <a:spcPct val="90000"/>
              </a:lnSpc>
              <a:buFont typeface="Arial" panose="020B0604020202020204" pitchFamily="34" charset="0"/>
              <a:buChar char="•"/>
            </a:pPr>
            <a:r>
              <a:rPr lang="ko-KR" altLang="en-US" sz="2400" dirty="0">
                <a:solidFill>
                  <a:schemeClr val="bg1"/>
                </a:solidFill>
              </a:rPr>
              <a:t>데모 사이트 </a:t>
            </a:r>
            <a:r>
              <a:rPr lang="en-US" altLang="ko-KR" sz="2400" dirty="0">
                <a:solidFill>
                  <a:schemeClr val="bg1"/>
                </a:solidFill>
              </a:rPr>
              <a:t>:</a:t>
            </a:r>
            <a:r>
              <a:rPr lang="ko-KR" altLang="en-US" sz="2400" dirty="0">
                <a:solidFill>
                  <a:schemeClr val="bg1"/>
                </a:solidFill>
              </a:rPr>
              <a:t> </a:t>
            </a:r>
            <a:r>
              <a:rPr lang="en" altLang="ko-KR" sz="2400" dirty="0">
                <a:solidFill>
                  <a:schemeClr val="bg1"/>
                </a:solidFill>
                <a:hlinkClick r:id="rId3"/>
              </a:rPr>
              <a:t>https://deeplizard.com/resource/pavq7noze2</a:t>
            </a:r>
            <a:endParaRPr lang="en" altLang="ko-KR" sz="2400" dirty="0">
              <a:solidFill>
                <a:schemeClr val="bg1"/>
              </a:solidFill>
            </a:endParaRPr>
          </a:p>
        </p:txBody>
      </p:sp>
      <p:pic>
        <p:nvPicPr>
          <p:cNvPr id="5" name="그림 4">
            <a:extLst>
              <a:ext uri="{FF2B5EF4-FFF2-40B4-BE49-F238E27FC236}">
                <a16:creationId xmlns:a16="http://schemas.microsoft.com/office/drawing/2014/main" id="{83E40999-6C78-77AC-22B6-E702C4D189B4}"/>
              </a:ext>
            </a:extLst>
          </p:cNvPr>
          <p:cNvPicPr>
            <a:picLocks noChangeAspect="1"/>
          </p:cNvPicPr>
          <p:nvPr/>
        </p:nvPicPr>
        <p:blipFill>
          <a:blip r:embed="rId4"/>
          <a:stretch>
            <a:fillRect/>
          </a:stretch>
        </p:blipFill>
        <p:spPr>
          <a:xfrm>
            <a:off x="2260811" y="1762813"/>
            <a:ext cx="5349030" cy="4409387"/>
          </a:xfrm>
          <a:prstGeom prst="rect">
            <a:avLst/>
          </a:prstGeom>
        </p:spPr>
      </p:pic>
    </p:spTree>
    <p:extLst>
      <p:ext uri="{BB962C8B-B14F-4D97-AF65-F5344CB8AC3E}">
        <p14:creationId xmlns:p14="http://schemas.microsoft.com/office/powerpoint/2010/main" val="30357867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a:xfrm>
            <a:off x="1" y="661226"/>
            <a:ext cx="10972800" cy="590931"/>
          </a:xfrm>
        </p:spPr>
        <p:txBody>
          <a:bodyPr/>
          <a:lstStyle/>
          <a:p>
            <a:r>
              <a:rPr lang="en-US" dirty="0" err="1"/>
              <a:t>뉴럴</a:t>
            </a:r>
            <a:r>
              <a:rPr lang="en-US" dirty="0"/>
              <a:t> </a:t>
            </a:r>
            <a:r>
              <a:rPr lang="en-US" dirty="0" err="1"/>
              <a:t>네트워크</a:t>
            </a:r>
            <a:r>
              <a:rPr lang="en-US" dirty="0"/>
              <a:t> </a:t>
            </a:r>
            <a:r>
              <a:rPr lang="en-US" dirty="0" err="1"/>
              <a:t>인식</a:t>
            </a:r>
            <a:r>
              <a:rPr lang="en-US" dirty="0"/>
              <a:t> </a:t>
            </a:r>
            <a:br>
              <a:rPr lang="en-US" dirty="0"/>
            </a:br>
            <a:r>
              <a:rPr lang="en-US" dirty="0"/>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입력</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밀집</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출력</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밀집</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텍스처</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엣지</a:t>
            </a:r>
            <a:endParaRPr lang="en-US" dirty="0"/>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개체</a:t>
            </a:r>
            <a:endParaRPr lang="en-US" dirty="0"/>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794791D-8434-AB02-4664-2FEB3B0907D5}"/>
              </a:ext>
            </a:extLst>
          </p:cNvPr>
          <p:cNvSpPr>
            <a:spLocks noGrp="1"/>
          </p:cNvSpPr>
          <p:nvPr>
            <p:ph type="title"/>
          </p:nvPr>
        </p:nvSpPr>
        <p:spPr>
          <a:xfrm>
            <a:off x="498348" y="565886"/>
            <a:ext cx="9976104" cy="590931"/>
          </a:xfrm>
        </p:spPr>
        <p:txBody>
          <a:bodyPr/>
          <a:lstStyle/>
          <a:p>
            <a:r>
              <a:rPr lang="en-US" altLang="ko-Kore-KR" dirty="0"/>
              <a:t>Feature Map</a:t>
            </a:r>
            <a:endParaRPr lang="ko-Kore-KR" altLang="en-US" dirty="0"/>
          </a:p>
        </p:txBody>
      </p:sp>
      <p:pic>
        <p:nvPicPr>
          <p:cNvPr id="8" name="그림 7" descr="테이블이(가) 표시된 사진&#10;&#10;자동 생성된 설명">
            <a:extLst>
              <a:ext uri="{FF2B5EF4-FFF2-40B4-BE49-F238E27FC236}">
                <a16:creationId xmlns:a16="http://schemas.microsoft.com/office/drawing/2014/main" id="{45C0B3F1-537C-CAB1-615D-A894B1045997}"/>
              </a:ext>
            </a:extLst>
          </p:cNvPr>
          <p:cNvPicPr>
            <a:picLocks noChangeAspect="1"/>
          </p:cNvPicPr>
          <p:nvPr/>
        </p:nvPicPr>
        <p:blipFill>
          <a:blip r:embed="rId3"/>
          <a:stretch>
            <a:fillRect/>
          </a:stretch>
        </p:blipFill>
        <p:spPr>
          <a:xfrm>
            <a:off x="1145978" y="1452525"/>
            <a:ext cx="8680844" cy="4345813"/>
          </a:xfrm>
          <a:prstGeom prst="rect">
            <a:avLst/>
          </a:prstGeom>
        </p:spPr>
      </p:pic>
    </p:spTree>
    <p:extLst>
      <p:ext uri="{BB962C8B-B14F-4D97-AF65-F5344CB8AC3E}">
        <p14:creationId xmlns:p14="http://schemas.microsoft.com/office/powerpoint/2010/main" val="4043569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794791D-8434-AB02-4664-2FEB3B0907D5}"/>
              </a:ext>
            </a:extLst>
          </p:cNvPr>
          <p:cNvSpPr>
            <a:spLocks noGrp="1"/>
          </p:cNvSpPr>
          <p:nvPr>
            <p:ph type="title"/>
          </p:nvPr>
        </p:nvSpPr>
        <p:spPr>
          <a:xfrm>
            <a:off x="413754" y="706450"/>
            <a:ext cx="9976104" cy="590931"/>
          </a:xfrm>
        </p:spPr>
        <p:txBody>
          <a:bodyPr/>
          <a:lstStyle/>
          <a:p>
            <a:r>
              <a:rPr lang="en-US" altLang="ko-Kore-KR" dirty="0"/>
              <a:t>Feature Map</a:t>
            </a:r>
            <a:endParaRPr lang="ko-Kore-KR" altLang="en-US" dirty="0"/>
          </a:p>
        </p:txBody>
      </p:sp>
      <p:pic>
        <p:nvPicPr>
          <p:cNvPr id="3" name="그림 2">
            <a:extLst>
              <a:ext uri="{FF2B5EF4-FFF2-40B4-BE49-F238E27FC236}">
                <a16:creationId xmlns:a16="http://schemas.microsoft.com/office/drawing/2014/main" id="{12FA69CB-F2EE-E0E7-6C57-18CD5FEF2A36}"/>
              </a:ext>
            </a:extLst>
          </p:cNvPr>
          <p:cNvPicPr>
            <a:picLocks noChangeAspect="1"/>
          </p:cNvPicPr>
          <p:nvPr/>
        </p:nvPicPr>
        <p:blipFill rotWithShape="1">
          <a:blip r:embed="rId3"/>
          <a:srcRect l="-1" t="7156" r="484" b="4395"/>
          <a:stretch/>
        </p:blipFill>
        <p:spPr>
          <a:xfrm>
            <a:off x="1561326" y="1819656"/>
            <a:ext cx="7994154" cy="4069080"/>
          </a:xfrm>
          <a:prstGeom prst="rect">
            <a:avLst/>
          </a:prstGeom>
        </p:spPr>
      </p:pic>
      <p:sp>
        <p:nvSpPr>
          <p:cNvPr id="5" name="TextBox 4">
            <a:extLst>
              <a:ext uri="{FF2B5EF4-FFF2-40B4-BE49-F238E27FC236}">
                <a16:creationId xmlns:a16="http://schemas.microsoft.com/office/drawing/2014/main" id="{4A9DEC79-AF96-072F-8B36-B2222B98D846}"/>
              </a:ext>
            </a:extLst>
          </p:cNvPr>
          <p:cNvSpPr txBox="1"/>
          <p:nvPr/>
        </p:nvSpPr>
        <p:spPr>
          <a:xfrm>
            <a:off x="2299086" y="1473110"/>
            <a:ext cx="66877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kumimoji="1" lang="en-US" altLang="ko-Kore-KR" dirty="0">
                <a:solidFill>
                  <a:schemeClr val="bg1"/>
                </a:solidFill>
              </a:rPr>
              <a:t>Face</a:t>
            </a:r>
            <a:endParaRPr kumimoji="1" lang="ko-Kore-KR" altLang="en-US" dirty="0">
              <a:solidFill>
                <a:schemeClr val="bg1"/>
              </a:solidFill>
            </a:endParaRPr>
          </a:p>
        </p:txBody>
      </p:sp>
      <p:sp>
        <p:nvSpPr>
          <p:cNvPr id="6" name="TextBox 5">
            <a:extLst>
              <a:ext uri="{FF2B5EF4-FFF2-40B4-BE49-F238E27FC236}">
                <a16:creationId xmlns:a16="http://schemas.microsoft.com/office/drawing/2014/main" id="{A11B497B-B4DA-12B6-74B8-B92737EFB492}"/>
              </a:ext>
            </a:extLst>
          </p:cNvPr>
          <p:cNvSpPr txBox="1"/>
          <p:nvPr/>
        </p:nvSpPr>
        <p:spPr>
          <a:xfrm>
            <a:off x="4343207" y="1478024"/>
            <a:ext cx="53412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kumimoji="1" lang="en-US" altLang="ko-Kore-KR" dirty="0">
                <a:solidFill>
                  <a:schemeClr val="bg1"/>
                </a:solidFill>
              </a:rPr>
              <a:t>Car</a:t>
            </a:r>
            <a:endParaRPr kumimoji="1" lang="ko-Kore-KR" altLang="en-US" dirty="0">
              <a:solidFill>
                <a:schemeClr val="bg1"/>
              </a:solidFill>
            </a:endParaRPr>
          </a:p>
        </p:txBody>
      </p:sp>
      <p:sp>
        <p:nvSpPr>
          <p:cNvPr id="7" name="TextBox 6">
            <a:extLst>
              <a:ext uri="{FF2B5EF4-FFF2-40B4-BE49-F238E27FC236}">
                <a16:creationId xmlns:a16="http://schemas.microsoft.com/office/drawing/2014/main" id="{0975A091-52A8-8408-C82A-87BBA0C3224B}"/>
              </a:ext>
            </a:extLst>
          </p:cNvPr>
          <p:cNvSpPr txBox="1"/>
          <p:nvPr/>
        </p:nvSpPr>
        <p:spPr>
          <a:xfrm>
            <a:off x="6056632" y="1468197"/>
            <a:ext cx="109677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kumimoji="1" lang="en-US" altLang="ko-Kore-KR" dirty="0">
                <a:solidFill>
                  <a:schemeClr val="bg1"/>
                </a:solidFill>
              </a:rPr>
              <a:t>Elephant</a:t>
            </a:r>
            <a:endParaRPr kumimoji="1" lang="ko-Kore-KR" altLang="en-US" dirty="0">
              <a:solidFill>
                <a:schemeClr val="bg1"/>
              </a:solidFill>
            </a:endParaRPr>
          </a:p>
        </p:txBody>
      </p:sp>
      <p:sp>
        <p:nvSpPr>
          <p:cNvPr id="9" name="TextBox 8">
            <a:extLst>
              <a:ext uri="{FF2B5EF4-FFF2-40B4-BE49-F238E27FC236}">
                <a16:creationId xmlns:a16="http://schemas.microsoft.com/office/drawing/2014/main" id="{B7986C01-27BE-5196-68BC-4E50AC3797E3}"/>
              </a:ext>
            </a:extLst>
          </p:cNvPr>
          <p:cNvSpPr txBox="1"/>
          <p:nvPr/>
        </p:nvSpPr>
        <p:spPr>
          <a:xfrm>
            <a:off x="8186406" y="1478024"/>
            <a:ext cx="7264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kumimoji="1" lang="en-US" altLang="ko-Kore-KR" dirty="0">
                <a:solidFill>
                  <a:schemeClr val="bg1"/>
                </a:solidFill>
              </a:rPr>
              <a:t>Chair</a:t>
            </a:r>
            <a:endParaRPr kumimoji="1" lang="ko-Kore-KR" altLang="en-US" dirty="0">
              <a:solidFill>
                <a:schemeClr val="bg1"/>
              </a:solidFill>
            </a:endParaRPr>
          </a:p>
        </p:txBody>
      </p:sp>
    </p:spTree>
    <p:extLst>
      <p:ext uri="{BB962C8B-B14F-4D97-AF65-F5344CB8AC3E}">
        <p14:creationId xmlns:p14="http://schemas.microsoft.com/office/powerpoint/2010/main" val="1972262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21488E-703B-9C91-6777-AAC5A0A9A005}"/>
              </a:ext>
            </a:extLst>
          </p:cNvPr>
          <p:cNvSpPr>
            <a:spLocks noGrp="1"/>
          </p:cNvSpPr>
          <p:nvPr>
            <p:ph type="title"/>
          </p:nvPr>
        </p:nvSpPr>
        <p:spPr/>
        <p:txBody>
          <a:bodyPr/>
          <a:lstStyle/>
          <a:p>
            <a:r>
              <a:rPr kumimoji="1" lang="en-US" altLang="ko-Kore-KR" dirty="0"/>
              <a:t>CNN </a:t>
            </a:r>
            <a:r>
              <a:rPr kumimoji="1" lang="ko-KR" altLang="en-US" dirty="0"/>
              <a:t>시각화</a:t>
            </a:r>
            <a:r>
              <a:rPr kumimoji="1" lang="en-US" altLang="ko-KR" dirty="0"/>
              <a:t>(</a:t>
            </a:r>
            <a:r>
              <a:rPr kumimoji="1" lang="en-US" altLang="ko-Kore-KR" dirty="0" err="1"/>
              <a:t>Visulation</a:t>
            </a:r>
            <a:r>
              <a:rPr kumimoji="1" lang="en-US" altLang="ko-KR" dirty="0"/>
              <a:t>)</a:t>
            </a:r>
            <a:endParaRPr kumimoji="1" lang="ko-Kore-KR" altLang="en-US" dirty="0"/>
          </a:p>
        </p:txBody>
      </p:sp>
      <p:sp>
        <p:nvSpPr>
          <p:cNvPr id="3" name="내용 개체 틀 2">
            <a:extLst>
              <a:ext uri="{FF2B5EF4-FFF2-40B4-BE49-F238E27FC236}">
                <a16:creationId xmlns:a16="http://schemas.microsoft.com/office/drawing/2014/main" id="{A584D580-0030-8BB0-9D13-EACC1D01EEC3}"/>
              </a:ext>
            </a:extLst>
          </p:cNvPr>
          <p:cNvSpPr>
            <a:spLocks noGrp="1"/>
          </p:cNvSpPr>
          <p:nvPr>
            <p:ph idx="1"/>
          </p:nvPr>
        </p:nvSpPr>
        <p:spPr/>
        <p:txBody>
          <a:bodyPr/>
          <a:lstStyle/>
          <a:p>
            <a:pPr marL="342900" indent="-342900">
              <a:buFont typeface="Arial" panose="020B0604020202020204" pitchFamily="34" charset="0"/>
              <a:buChar char="•"/>
            </a:pPr>
            <a:r>
              <a:rPr kumimoji="1" lang="ko-KR" altLang="en-US" dirty="0"/>
              <a:t>데이터 수집</a:t>
            </a:r>
            <a:endParaRPr kumimoji="1" lang="en-US" altLang="ko-KR" dirty="0"/>
          </a:p>
          <a:p>
            <a:pPr marL="342900" indent="-342900">
              <a:buFont typeface="Arial" panose="020B0604020202020204" pitchFamily="34" charset="0"/>
              <a:buChar char="•"/>
            </a:pPr>
            <a:r>
              <a:rPr kumimoji="1" lang="ko-KR" altLang="en-US" dirty="0"/>
              <a:t>모델 생성</a:t>
            </a:r>
            <a:endParaRPr kumimoji="1" lang="en-US" altLang="ko-KR" dirty="0"/>
          </a:p>
          <a:p>
            <a:pPr marL="342900" indent="-342900">
              <a:buFont typeface="Arial" panose="020B0604020202020204" pitchFamily="34" charset="0"/>
              <a:buChar char="•"/>
            </a:pPr>
            <a:r>
              <a:rPr kumimoji="1" lang="ko-KR" altLang="en-US" dirty="0"/>
              <a:t>모델 학습</a:t>
            </a:r>
            <a:endParaRPr kumimoji="1" lang="en-US" altLang="ko-KR" dirty="0"/>
          </a:p>
          <a:p>
            <a:pPr marL="342900" indent="-342900">
              <a:buFont typeface="Arial" panose="020B0604020202020204" pitchFamily="34" charset="0"/>
              <a:buChar char="•"/>
            </a:pPr>
            <a:r>
              <a:rPr kumimoji="1" lang="ko-KR" altLang="en-US" dirty="0"/>
              <a:t>이미지 분류 시각화</a:t>
            </a:r>
            <a:endParaRPr kumimoji="1" lang="en" altLang="ko-Kore-KR" dirty="0">
              <a:hlinkClick r:id="rId3"/>
            </a:endParaRPr>
          </a:p>
          <a:p>
            <a:pPr marL="342900" indent="-342900">
              <a:buFont typeface="Arial" panose="020B0604020202020204" pitchFamily="34" charset="0"/>
              <a:buChar char="•"/>
            </a:pPr>
            <a:r>
              <a:rPr kumimoji="1" lang="en" altLang="ko-Kore-KR" dirty="0">
                <a:hlinkClick r:id="rId3"/>
              </a:rPr>
              <a:t>https://www.youtube.com/watch?v=RNnKtNrsrmg</a:t>
            </a:r>
            <a:endParaRPr kumimoji="1" lang="en" altLang="ko-Kore-KR" dirty="0"/>
          </a:p>
          <a:p>
            <a:endParaRPr kumimoji="1" lang="en-US" altLang="ko-Kore-KR" dirty="0"/>
          </a:p>
        </p:txBody>
      </p:sp>
      <p:sp>
        <p:nvSpPr>
          <p:cNvPr id="4" name="텍스트 개체 틀 3">
            <a:extLst>
              <a:ext uri="{FF2B5EF4-FFF2-40B4-BE49-F238E27FC236}">
                <a16:creationId xmlns:a16="http://schemas.microsoft.com/office/drawing/2014/main" id="{8FFA4425-279B-D467-E5D6-2E0260E1EB09}"/>
              </a:ext>
            </a:extLst>
          </p:cNvPr>
          <p:cNvSpPr>
            <a:spLocks noGrp="1"/>
          </p:cNvSpPr>
          <p:nvPr>
            <p:ph type="body" sz="quarter" idx="10"/>
          </p:nvPr>
        </p:nvSpPr>
        <p:spPr>
          <a:xfrm>
            <a:off x="489318" y="1252157"/>
            <a:ext cx="9976104" cy="525463"/>
          </a:xfrm>
        </p:spPr>
        <p:txBody>
          <a:bodyPr/>
          <a:lstStyle/>
          <a:p>
            <a:r>
              <a:rPr kumimoji="1" lang="en-US" altLang="ko-Kore-KR" dirty="0"/>
              <a:t>VGG16</a:t>
            </a:r>
            <a:endParaRPr kumimoji="1" lang="ko-Kore-KR" altLang="en-US" dirty="0"/>
          </a:p>
        </p:txBody>
      </p:sp>
    </p:spTree>
    <p:extLst>
      <p:ext uri="{BB962C8B-B14F-4D97-AF65-F5344CB8AC3E}">
        <p14:creationId xmlns:p14="http://schemas.microsoft.com/office/powerpoint/2010/main" val="3671933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dirty="0" err="1"/>
              <a:t>뉴럴</a:t>
            </a:r>
            <a:r>
              <a:rPr lang="en-US" dirty="0"/>
              <a:t> </a:t>
            </a:r>
            <a:r>
              <a:rPr lang="en-US" dirty="0" err="1"/>
              <a:t>네트워크</a:t>
            </a:r>
            <a:r>
              <a:rPr lang="en-US" dirty="0"/>
              <a:t> </a:t>
            </a:r>
            <a:r>
              <a:rPr lang="en-US" dirty="0" err="1"/>
              <a:t>인식</a:t>
            </a:r>
            <a:r>
              <a:rPr lang="en-US" dirty="0"/>
              <a:t> </a:t>
            </a:r>
            <a:br>
              <a:rPr lang="en-US" dirty="0"/>
            </a:br>
            <a:r>
              <a:rPr lang="en-US" dirty="0"/>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  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
        <p:nvSpPr>
          <p:cNvPr id="3" name="TextBox 2">
            <a:extLst>
              <a:ext uri="{FF2B5EF4-FFF2-40B4-BE49-F238E27FC236}">
                <a16:creationId xmlns:a16="http://schemas.microsoft.com/office/drawing/2014/main" id="{BCD3CAA1-F19F-7989-F8BF-63CECCCB78EB}"/>
              </a:ext>
            </a:extLst>
          </p:cNvPr>
          <p:cNvSpPr txBox="1"/>
          <p:nvPr/>
        </p:nvSpPr>
        <p:spPr>
          <a:xfrm>
            <a:off x="120319" y="5510974"/>
            <a:ext cx="10198626" cy="7848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altLang="ko-KR" sz="1600" dirty="0">
                <a:latin typeface="Trebuchet MS"/>
                <a:hlinkClick r:id="rId5"/>
              </a:rPr>
              <a:t>https://deepdreamgenerator.com/</a:t>
            </a:r>
            <a:endParaRPr lang="en-US" altLang="ko-KR" sz="1600" dirty="0">
              <a:solidFill>
                <a:schemeClr val="bg1"/>
              </a:solidFill>
            </a:endParaRPr>
          </a:p>
          <a:p>
            <a:pPr>
              <a:lnSpc>
                <a:spcPct val="90000"/>
              </a:lnSpc>
            </a:pPr>
            <a:r>
              <a:rPr lang="en-US" altLang="ko-KR" sz="1600" dirty="0">
                <a:solidFill>
                  <a:schemeClr val="bg1"/>
                </a:solidFill>
                <a:hlinkClick r:id="rId6"/>
              </a:rPr>
              <a:t>https://towardsdatascience.com/how-to-visualize-convolutional-features-in-40-lines-of-code-70b7d87b0030</a:t>
            </a:r>
            <a:endParaRPr lang="en-US" altLang="ko-KR" sz="1600" dirty="0">
              <a:solidFill>
                <a:schemeClr val="bg1"/>
              </a:solidFill>
            </a:endParaRPr>
          </a:p>
          <a:p>
            <a:pPr algn="ctr">
              <a:lnSpc>
                <a:spcPct val="90000"/>
              </a:lnSpc>
            </a:pPr>
            <a:endParaRPr lang="ko-KR" altLang="en-US" dirty="0">
              <a:solidFill>
                <a:schemeClr val="bg1"/>
              </a:solidFill>
            </a:endParaRPr>
          </a:p>
        </p:txBody>
      </p:sp>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ko-KR" altLang="en-US" sz="3200" dirty="0">
                <a:solidFill>
                  <a:srgbClr val="FFFFFF"/>
                </a:solidFill>
              </a:rPr>
              <a:t>목차</a:t>
            </a:r>
            <a:r>
              <a:rPr lang="en-US" sz="3200" b="0" i="0" kern="1200" cap="all" dirty="0">
                <a:solidFill>
                  <a:srgbClr val="FFFFFF"/>
                </a:solidFill>
                <a:effectLst/>
                <a:latin typeface="+mj-lt"/>
                <a:ea typeface="+mj-ea"/>
                <a:cs typeface="+mj-cs"/>
              </a:rPr>
              <a:t> – 3부</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커널과 합성곱</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커널과 뉴럴 네트워크</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모델의 다른 레이어</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9371" y="4224528"/>
            <a:ext cx="5401637" cy="1373939"/>
          </a:xfrm>
        </p:spPr>
        <p:txBody>
          <a:bodyPr wrap="square" anchor="b">
            <a:normAutofit fontScale="90000"/>
          </a:bodyPr>
          <a:lstStyle/>
          <a:p>
            <a:r>
              <a:rPr lang="ko-KR" altLang="en-US" dirty="0"/>
              <a:t>기타</a:t>
            </a:r>
            <a:r>
              <a:rPr lang="en-GB" dirty="0"/>
              <a:t> </a:t>
            </a:r>
            <a:r>
              <a:rPr lang="en-GB" dirty="0" err="1"/>
              <a:t>레이어</a:t>
            </a:r>
            <a:br>
              <a:rPr lang="en-GB" dirty="0"/>
            </a:br>
            <a:r>
              <a:rPr lang="en-GB" dirty="0"/>
              <a:t>Other layers in the Model</a:t>
            </a:r>
            <a:endParaRPr lang="en-US" dirty="0"/>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dirty="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dirty="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dirty="0" err="1"/>
              <a:t>드롭아웃</a:t>
            </a:r>
            <a:r>
              <a:rPr lang="en-US" dirty="0"/>
              <a:t> (Dropout)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06B3DE42-EB24-434A-8724-405AAD751FA7}"/>
              </a:ext>
            </a:extLst>
          </p:cNvPr>
          <p:cNvGrpSpPr/>
          <p:nvPr/>
        </p:nvGrpSpPr>
        <p:grpSpPr>
          <a:xfrm>
            <a:off x="4602410" y="1727000"/>
            <a:ext cx="1767979" cy="3024613"/>
            <a:chOff x="1350338" y="1845809"/>
            <a:chExt cx="1595991" cy="2730380"/>
          </a:xfrm>
        </p:grpSpPr>
        <p:sp>
          <p:nvSpPr>
            <p:cNvPr id="152" name="Google Shape;219;p33">
              <a:extLst>
                <a:ext uri="{FF2B5EF4-FFF2-40B4-BE49-F238E27FC236}">
                  <a16:creationId xmlns:a16="http://schemas.microsoft.com/office/drawing/2014/main" id="{7BA9CAE9-1084-4538-B755-2CF4623AF383}"/>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985377" y="184680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621408" y="4251268"/>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E0829E87-E151-4FF4-827D-7AB377E304DD}"/>
              </a:ext>
            </a:extLst>
          </p:cNvPr>
          <p:cNvGrpSpPr/>
          <p:nvPr/>
        </p:nvGrpSpPr>
        <p:grpSpPr>
          <a:xfrm>
            <a:off x="7986938" y="1728466"/>
            <a:ext cx="1767979" cy="3024613"/>
            <a:chOff x="1350338" y="1845809"/>
            <a:chExt cx="1595991" cy="2730380"/>
          </a:xfrm>
        </p:grpSpPr>
        <p:sp>
          <p:nvSpPr>
            <p:cNvPr id="180" name="Google Shape;219;p33">
              <a:extLst>
                <a:ext uri="{FF2B5EF4-FFF2-40B4-BE49-F238E27FC236}">
                  <a16:creationId xmlns:a16="http://schemas.microsoft.com/office/drawing/2014/main" id="{527E623F-9A0E-4893-B6F1-9171C0C47034}"/>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1349345" y="1846803"/>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2621408" y="295494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1985377" y="2960707"/>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1985377" y="4220940"/>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비율</a:t>
            </a:r>
            <a:r>
              <a:rPr kumimoji="0" lang="en-US" sz="2000" b="1" i="0" u="none" strike="noStrike" kern="1200" cap="none" spc="0" normalizeH="0" noProof="0">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비율</a:t>
            </a:r>
            <a:r>
              <a:rPr kumimoji="0" lang="en-US" sz="2000" b="1" i="0" u="none" strike="noStrike" kern="1200" cap="none" spc="0" normalizeH="0" noProof="0">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비율</a:t>
            </a:r>
            <a:r>
              <a:rPr kumimoji="0" lang="en-US" sz="2000" b="1" i="0" u="none" strike="noStrike" kern="1200" cap="none" spc="0" normalizeH="0" noProof="0">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전체 아키텍처</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입력</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합성곱</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밀집</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출력</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밀집</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드롭아웃</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시작하겠습니다!</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Hands-on </a:t>
            </a:r>
            <a:r>
              <a:rPr lang="en-US" dirty="0" err="1"/>
              <a:t>요약</a:t>
            </a:r>
            <a:endParaRPr lang="en-US" dirty="0"/>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1278868102"/>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fontScale="90000"/>
          </a:bodyPr>
          <a:lstStyle/>
          <a:p>
            <a:r>
              <a:rPr lang="en-GB" dirty="0" err="1"/>
              <a:t>커널과</a:t>
            </a:r>
            <a:r>
              <a:rPr lang="en-GB" dirty="0"/>
              <a:t> </a:t>
            </a:r>
            <a:r>
              <a:rPr lang="en-GB" dirty="0" err="1"/>
              <a:t>합성곱</a:t>
            </a:r>
            <a:br>
              <a:rPr lang="en-GB" dirty="0"/>
            </a:br>
            <a:r>
              <a:rPr lang="en-GB" dirty="0"/>
              <a:t>KERNELS and CONVOLUTION</a:t>
            </a:r>
            <a:endParaRPr lang="en-US" dirty="0"/>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어둡게 하기</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선명하게 하기</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dirty="0" err="1">
                <a:solidFill>
                  <a:schemeClr val="tx1"/>
                </a:solidFill>
              </a:rPr>
              <a:t>밝게</a:t>
            </a:r>
            <a:br>
              <a:rPr lang="en-US" sz="1400" b="1" dirty="0">
                <a:solidFill>
                  <a:schemeClr val="tx1"/>
                </a:solidFill>
              </a:rPr>
            </a:br>
            <a:r>
              <a:rPr lang="en-US" sz="1400" b="1" dirty="0" err="1">
                <a:solidFill>
                  <a:schemeClr val="tx1"/>
                </a:solidFill>
              </a:rPr>
              <a:t>하기</a:t>
            </a:r>
            <a:endParaRPr lang="en-US" sz="1400" b="1" dirty="0">
              <a:solidFill>
                <a:schemeClr val="tx1"/>
              </a:solidFill>
            </a:endParaRPr>
          </a:p>
          <a:p>
            <a:pPr algn="ctr"/>
            <a:endParaRPr lang="en-US" sz="2000" b="1" dirty="0">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흐리게 하기</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어둡게 하기</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선명하게 하기</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밝게 하기</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흐리게 하기</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합성곱이 수행된 이미지</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err="1"/>
              <a:t>커널과</a:t>
            </a:r>
            <a:r>
              <a:rPr lang="en-US" dirty="0"/>
              <a:t> </a:t>
            </a:r>
            <a:r>
              <a:rPr lang="en-US" dirty="0" err="1"/>
              <a:t>합성곱</a:t>
            </a:r>
            <a:r>
              <a:rPr lang="en-US" dirty="0"/>
              <a:t> (</a:t>
            </a:r>
            <a:r>
              <a:rPr lang="en-GB" dirty="0"/>
              <a:t>KERNELS and CONVOLUTION)</a:t>
            </a:r>
            <a:endParaRPr lang="en-US" dirty="0"/>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48853749"/>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이미지 원본</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흐리게 하기 커널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03416096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합성곱이 수행된 이미지</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2D83A4C3-53DB-417F-A4D6-C28C20F042F7}">
  <ds:schemaRef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33156d47-4ed2-41b4-b82d-0bdc41d51c72"/>
    <ds:schemaRef ds:uri="http://purl.org/dc/dcmitype/"/>
    <ds:schemaRef ds:uri="http://schemas.microsoft.com/office/infopath/2007/PartnerControls"/>
    <ds:schemaRef ds:uri="http://schemas.openxmlformats.org/package/2006/metadata/core-properties"/>
    <ds:schemaRef ds:uri="eac25ff7-bb51-4c67-b289-9013749df816"/>
  </ds:schemaRefs>
</ds:datastoreItem>
</file>

<file path=docProps/app.xml><?xml version="1.0" encoding="utf-8"?>
<Properties xmlns="http://schemas.openxmlformats.org/officeDocument/2006/extended-properties" xmlns:vt="http://schemas.openxmlformats.org/officeDocument/2006/docPropsVTypes">
  <TotalTime>1470</TotalTime>
  <Words>3246</Words>
  <Application>Microsoft Macintosh PowerPoint</Application>
  <PresentationFormat>사용자 지정</PresentationFormat>
  <Paragraphs>904</Paragraphs>
  <Slides>35</Slides>
  <Notes>35</Notes>
  <HiddenSlides>0</HiddenSlides>
  <MMClips>0</MMClips>
  <ScaleCrop>false</ScaleCrop>
  <HeadingPairs>
    <vt:vector size="6" baseType="variant">
      <vt:variant>
        <vt:lpstr>사용한 글꼴</vt:lpstr>
      </vt:variant>
      <vt:variant>
        <vt:i4>8</vt:i4>
      </vt:variant>
      <vt:variant>
        <vt:lpstr>테마</vt:lpstr>
      </vt:variant>
      <vt:variant>
        <vt:i4>13</vt:i4>
      </vt:variant>
      <vt:variant>
        <vt:lpstr>슬라이드 제목</vt:lpstr>
      </vt:variant>
      <vt:variant>
        <vt:i4>35</vt:i4>
      </vt:variant>
    </vt:vector>
  </HeadingPairs>
  <TitlesOfParts>
    <vt:vector size="56" baseType="lpstr">
      <vt:lpstr>Wingdings</vt:lpstr>
      <vt:lpstr>Trebuchet MS</vt:lpstr>
      <vt:lpstr>Century Gothic</vt:lpstr>
      <vt:lpstr>Arial</vt:lpstr>
      <vt:lpstr>Wingdings 3</vt:lpstr>
      <vt:lpstr>Questrial</vt:lpstr>
      <vt:lpstr>Gill Sans MT</vt:lpstr>
      <vt:lpstr>Cambria Math</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딥러닝의  기초</vt:lpstr>
      <vt:lpstr>목차</vt:lpstr>
      <vt:lpstr>목차 – 3부</vt:lpstr>
      <vt:lpstr>Hands-on 요약</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커널과 합성곱 (KERNELS and CONVOLUTION)</vt:lpstr>
      <vt:lpstr>PowerPoint 프레젠테이션</vt:lpstr>
      <vt:lpstr>PowerPoint 프레젠테이션</vt:lpstr>
      <vt:lpstr>PowerPoint 프레젠테이션</vt:lpstr>
      <vt:lpstr>커널과 뉴럴 네트워크 KERNELS and Neural Networks</vt:lpstr>
      <vt:lpstr>커널과 뉴럴 네트워크</vt:lpstr>
      <vt:lpstr>커널과 뉴럴 네트워크</vt:lpstr>
      <vt:lpstr>커널과 뉴럴 네트워크</vt:lpstr>
      <vt:lpstr>엣지(EDGE) 찾기</vt:lpstr>
      <vt:lpstr>합성곱 연산(convolution operation)</vt:lpstr>
      <vt:lpstr>뉴럴 네트워크 인식  (Neural Network Perception)</vt:lpstr>
      <vt:lpstr>Feature Map</vt:lpstr>
      <vt:lpstr>Feature Map</vt:lpstr>
      <vt:lpstr>CNN 시각화(Visulation)</vt:lpstr>
      <vt:lpstr>뉴럴 네트워크 인식  (Neural Network Perception)</vt:lpstr>
      <vt:lpstr>기타 레이어 Other layers in the Model</vt:lpstr>
      <vt:lpstr>Max Pooling</vt:lpstr>
      <vt:lpstr>드롭아웃 (Dropout)</vt:lpstr>
      <vt:lpstr>전체 아키텍처</vt:lpstr>
      <vt:lpstr>시작하겠습니다!</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김종현</cp:lastModifiedBy>
  <cp:revision>65</cp:revision>
  <cp:lastPrinted>2022-04-01T05:34:56Z</cp:lastPrinted>
  <dcterms:created xsi:type="dcterms:W3CDTF">2020-10-29T08:22:23Z</dcterms:created>
  <dcterms:modified xsi:type="dcterms:W3CDTF">2023-01-27T01:53:45Z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